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34" r:id="rId1"/>
  </p:sldMasterIdLst>
  <p:sldIdLst>
    <p:sldId id="256" r:id="rId2"/>
  </p:sldIdLst>
  <p:sldSz cx="6858000" cy="9144000" type="screen4x3"/>
  <p:notesSz cx="6797675" cy="9926638"/>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A50021"/>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3" d="100"/>
          <a:sy n="83" d="100"/>
        </p:scale>
        <p:origin x="-2694" y="24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171450" y="304800"/>
            <a:ext cx="6521958" cy="804672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158749" y="7138617"/>
            <a:ext cx="6542532" cy="177544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514350" y="2133600"/>
            <a:ext cx="5829300" cy="2373477"/>
          </a:xfrm>
        </p:spPr>
        <p:txBody>
          <a:bodyPr anchor="b">
            <a:normAutofit/>
          </a:bodyPr>
          <a:lstStyle>
            <a:lvl1pPr>
              <a:defRPr sz="440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028700" y="4741334"/>
            <a:ext cx="4800600" cy="1964267"/>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pPr>
              <a:defRPr/>
            </a:pPr>
            <a:fld id="{07462166-D37F-4CF6-B622-985A08F140C0}" type="datetimeFigureOut">
              <a:rPr lang="ja-JP" altLang="en-US" smtClean="0"/>
              <a:pPr>
                <a:defRPr/>
              </a:pPr>
              <a:t>2019/6/6</a:t>
            </a:fld>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pPr>
              <a:defRPr/>
            </a:pPr>
            <a:fld id="{2AB85CE1-5024-4AC9-BB32-BBFE17641DF1}" type="slidenum">
              <a:rPr lang="ja-JP" altLang="en-US" smtClean="0"/>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pPr>
              <a:defRPr/>
            </a:pPr>
            <a:fld id="{1FD12E04-D829-42F0-9C09-48E635FB9EF4}" type="datetimeFigureOut">
              <a:rPr lang="ja-JP" altLang="en-US" smtClean="0"/>
              <a:pPr>
                <a:defRPr/>
              </a:pPr>
              <a:t>2019/6/6</a:t>
            </a:fld>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pPr>
              <a:defRPr/>
            </a:pPr>
            <a:fld id="{453B88B0-6B7E-4981-AF38-98B012559995}" type="slidenum">
              <a:rPr lang="ja-JP" altLang="en-US" smtClean="0"/>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171450" y="304800"/>
            <a:ext cx="6521958" cy="1901952"/>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fld id="{1FD12E04-D829-42F0-9C09-48E635FB9EF4}" type="datetimeFigureOut">
              <a:rPr lang="ja-JP" altLang="en-US" smtClean="0"/>
              <a:pPr>
                <a:defRPr/>
              </a:pPr>
              <a:t>2019/6/6</a:t>
            </a:fld>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pPr>
              <a:defRPr/>
            </a:pPr>
            <a:fld id="{453B88B0-6B7E-4981-AF38-98B012559995}" type="slidenum">
              <a:rPr lang="ja-JP" altLang="en-US" smtClean="0"/>
              <a:pPr>
                <a:defRPr/>
              </a:pPr>
              <a:t>‹#›</a:t>
            </a:fld>
            <a:endParaRPr lang="ja-JP" altLang="en-US"/>
          </a:p>
        </p:txBody>
      </p:sp>
      <p:grpSp>
        <p:nvGrpSpPr>
          <p:cNvPr id="15" name="Group 14"/>
          <p:cNvGrpSpPr>
            <a:grpSpLocks noChangeAspect="1"/>
          </p:cNvGrpSpPr>
          <p:nvPr/>
        </p:nvGrpSpPr>
        <p:grpSpPr bwMode="hidden">
          <a:xfrm>
            <a:off x="158749" y="952255"/>
            <a:ext cx="6542532" cy="177544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4972050" y="1930401"/>
            <a:ext cx="1543050" cy="5983111"/>
          </a:xfrm>
        </p:spPr>
        <p:txBody>
          <a:bodyPr vert="eaVert" anchor="ctr"/>
          <a:lstStyle>
            <a:lvl1pPr algn="l">
              <a:defRPr>
                <a:solidFill>
                  <a:schemeClr val="tx2"/>
                </a:solidFill>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342900" y="1930400"/>
            <a:ext cx="4514850" cy="5983112"/>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pPr>
              <a:defRPr/>
            </a:pPr>
            <a:fld id="{AA7814DC-57A4-44D9-B2FE-3924595DE227}" type="datetimeFigureOut">
              <a:rPr lang="ja-JP" altLang="en-US" smtClean="0"/>
              <a:pPr>
                <a:defRPr/>
              </a:pPr>
              <a:t>2019/6/6</a:t>
            </a:fld>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pPr>
              <a:defRPr/>
            </a:pPr>
            <a:fld id="{80AA023A-B1A4-4E96-9112-6F3257DE2C25}" type="slidenum">
              <a:rPr lang="ja-JP" altLang="en-US" smtClean="0"/>
              <a:pPr>
                <a:defRPr/>
              </a:pPr>
              <a:t>‹#›</a:t>
            </a:fld>
            <a:endParaRPr lang="ja-JP" altLang="en-US"/>
          </a:p>
        </p:txBody>
      </p:sp>
      <p:sp>
        <p:nvSpPr>
          <p:cNvPr id="7" name="Title 6"/>
          <p:cNvSpPr>
            <a:spLocks noGrp="1"/>
          </p:cNvSpPr>
          <p:nvPr>
            <p:ph type="title"/>
          </p:nvPr>
        </p:nvSpPr>
        <p:spPr/>
        <p:txBody>
          <a:bodyPr/>
          <a:lstStyle/>
          <a:p>
            <a:r>
              <a:rPr lang="ja-JP" altLang="en-US" smtClean="0"/>
              <a:t>マスター タイトルの書式設定</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171450" y="304800"/>
            <a:ext cx="6521958" cy="6315456"/>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4535579" y="5604789"/>
            <a:ext cx="2157322" cy="952035"/>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1964490" y="5433720"/>
            <a:ext cx="4158386" cy="1133517"/>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121546" y="5450083"/>
            <a:ext cx="4100985" cy="1032363"/>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4207117" y="5432233"/>
            <a:ext cx="2481000" cy="868732"/>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158749" y="5411407"/>
            <a:ext cx="6542532" cy="1773165"/>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517524" y="3284747"/>
            <a:ext cx="5829300" cy="2032000"/>
          </a:xfrm>
        </p:spPr>
        <p:txBody>
          <a:bodyPr anchor="t">
            <a:normAutofit/>
          </a:bodyPr>
          <a:lstStyle>
            <a:lvl1pPr algn="ctr">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25524" y="1916598"/>
            <a:ext cx="4813301" cy="1253068"/>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pPr>
              <a:defRPr/>
            </a:pPr>
            <a:fld id="{260BB09B-0D2A-445C-91B7-CDD50A51641A}" type="datetimeFigureOut">
              <a:rPr lang="ja-JP" altLang="en-US" smtClean="0"/>
              <a:pPr>
                <a:defRPr/>
              </a:pPr>
              <a:t>2019/6/6</a:t>
            </a:fld>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pPr>
              <a:defRPr/>
            </a:pPr>
            <a:fld id="{A0B1DA9B-0EED-470C-947B-5855D8360264}" type="slidenum">
              <a:rPr lang="ja-JP" altLang="en-US" smtClean="0"/>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5" name="Date Placeholder 4"/>
          <p:cNvSpPr>
            <a:spLocks noGrp="1"/>
          </p:cNvSpPr>
          <p:nvPr>
            <p:ph type="dt" sz="half" idx="10"/>
          </p:nvPr>
        </p:nvSpPr>
        <p:spPr/>
        <p:txBody>
          <a:bodyPr/>
          <a:lstStyle/>
          <a:p>
            <a:pPr>
              <a:defRPr/>
            </a:pPr>
            <a:fld id="{AAAF2A40-0761-4AFC-9FC9-235D652AA143}" type="datetimeFigureOut">
              <a:rPr lang="ja-JP" altLang="en-US" smtClean="0"/>
              <a:pPr>
                <a:defRPr/>
              </a:pPr>
              <a:t>2019/6/6</a:t>
            </a:fld>
            <a:endParaRPr lang="ja-JP" altLang="en-US"/>
          </a:p>
        </p:txBody>
      </p:sp>
      <p:sp>
        <p:nvSpPr>
          <p:cNvPr id="6" name="Footer Placeholder 5"/>
          <p:cNvSpPr>
            <a:spLocks noGrp="1"/>
          </p:cNvSpPr>
          <p:nvPr>
            <p:ph type="ftr" sz="quarter" idx="11"/>
          </p:nvPr>
        </p:nvSpPr>
        <p:spPr/>
        <p:txBody>
          <a:bodyPr/>
          <a:lstStyle/>
          <a:p>
            <a:pPr>
              <a:defRPr/>
            </a:pPr>
            <a:endParaRPr lang="ja-JP" altLang="en-US"/>
          </a:p>
        </p:txBody>
      </p:sp>
      <p:sp>
        <p:nvSpPr>
          <p:cNvPr id="7" name="Slide Number Placeholder 6"/>
          <p:cNvSpPr>
            <a:spLocks noGrp="1"/>
          </p:cNvSpPr>
          <p:nvPr>
            <p:ph type="sldNum" sz="quarter" idx="12"/>
          </p:nvPr>
        </p:nvSpPr>
        <p:spPr/>
        <p:txBody>
          <a:bodyPr/>
          <a:lstStyle/>
          <a:p>
            <a:pPr>
              <a:defRPr/>
            </a:pPr>
            <a:fld id="{A889EE61-0D22-4B1C-9516-860448DEBD11}" type="slidenum">
              <a:rPr lang="ja-JP" altLang="en-US" smtClean="0"/>
              <a:pPr>
                <a:defRPr/>
              </a:pPr>
              <a:t>‹#›</a:t>
            </a:fld>
            <a:endParaRPr lang="ja-JP" altLang="en-US"/>
          </a:p>
        </p:txBody>
      </p:sp>
      <p:sp>
        <p:nvSpPr>
          <p:cNvPr id="9" name="Content Placeholder 8"/>
          <p:cNvSpPr>
            <a:spLocks noGrp="1"/>
          </p:cNvSpPr>
          <p:nvPr>
            <p:ph sz="quarter" idx="13"/>
          </p:nvPr>
        </p:nvSpPr>
        <p:spPr>
          <a:xfrm>
            <a:off x="507491" y="3572256"/>
            <a:ext cx="2866644" cy="45963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3483864" y="3572256"/>
            <a:ext cx="2866644" cy="45963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507492" y="3570819"/>
            <a:ext cx="2866644" cy="853016"/>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508000" y="4572001"/>
            <a:ext cx="2865041" cy="3596217"/>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86150" y="3570817"/>
            <a:ext cx="2866644" cy="853016"/>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83769" y="4572001"/>
            <a:ext cx="2866644" cy="3596217"/>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pPr>
              <a:defRPr/>
            </a:pPr>
            <a:fld id="{093C618B-054C-4094-8978-C3A1602921FD}" type="datetimeFigureOut">
              <a:rPr lang="ja-JP" altLang="en-US" smtClean="0"/>
              <a:pPr>
                <a:defRPr/>
              </a:pPr>
              <a:t>2019/6/6</a:t>
            </a:fld>
            <a:endParaRPr lang="ja-JP" altLang="en-US"/>
          </a:p>
        </p:txBody>
      </p:sp>
      <p:sp>
        <p:nvSpPr>
          <p:cNvPr id="8" name="Footer Placeholder 7"/>
          <p:cNvSpPr>
            <a:spLocks noGrp="1"/>
          </p:cNvSpPr>
          <p:nvPr>
            <p:ph type="ftr" sz="quarter" idx="11"/>
          </p:nvPr>
        </p:nvSpPr>
        <p:spPr/>
        <p:txBody>
          <a:bodyPr/>
          <a:lstStyle/>
          <a:p>
            <a:pPr>
              <a:defRPr/>
            </a:pPr>
            <a:endParaRPr lang="ja-JP" altLang="en-US"/>
          </a:p>
        </p:txBody>
      </p:sp>
      <p:sp>
        <p:nvSpPr>
          <p:cNvPr id="9" name="Slide Number Placeholder 8"/>
          <p:cNvSpPr>
            <a:spLocks noGrp="1"/>
          </p:cNvSpPr>
          <p:nvPr>
            <p:ph type="sldNum" sz="quarter" idx="12"/>
          </p:nvPr>
        </p:nvSpPr>
        <p:spPr/>
        <p:txBody>
          <a:bodyPr/>
          <a:lstStyle/>
          <a:p>
            <a:pPr>
              <a:defRPr/>
            </a:pPr>
            <a:fld id="{69BCE735-9C15-455F-9A5E-2C67FA92E853}" type="slidenum">
              <a:rPr lang="ja-JP" altLang="en-US" smtClean="0"/>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pPr>
              <a:defRPr/>
            </a:pPr>
            <a:fld id="{A97FE6BE-765E-4504-9DC4-28D1B5D2CD73}" type="datetimeFigureOut">
              <a:rPr lang="ja-JP" altLang="en-US" smtClean="0"/>
              <a:pPr>
                <a:defRPr/>
              </a:pPr>
              <a:t>2019/6/6</a:t>
            </a:fld>
            <a:endParaRPr lang="ja-JP" altLang="en-US"/>
          </a:p>
        </p:txBody>
      </p:sp>
      <p:sp>
        <p:nvSpPr>
          <p:cNvPr id="4" name="Footer Placeholder 3"/>
          <p:cNvSpPr>
            <a:spLocks noGrp="1"/>
          </p:cNvSpPr>
          <p:nvPr>
            <p:ph type="ftr" sz="quarter" idx="11"/>
          </p:nvPr>
        </p:nvSpPr>
        <p:spPr/>
        <p:txBody>
          <a:bodyPr/>
          <a:lstStyle/>
          <a:p>
            <a:pPr>
              <a:defRPr/>
            </a:pPr>
            <a:endParaRPr lang="ja-JP" altLang="en-US"/>
          </a:p>
        </p:txBody>
      </p:sp>
      <p:sp>
        <p:nvSpPr>
          <p:cNvPr id="5" name="Slide Number Placeholder 4"/>
          <p:cNvSpPr>
            <a:spLocks noGrp="1"/>
          </p:cNvSpPr>
          <p:nvPr>
            <p:ph type="sldNum" sz="quarter" idx="12"/>
          </p:nvPr>
        </p:nvSpPr>
        <p:spPr/>
        <p:txBody>
          <a:bodyPr/>
          <a:lstStyle/>
          <a:p>
            <a:pPr>
              <a:defRPr/>
            </a:pPr>
            <a:fld id="{F1E3E489-9EF6-46C0-AF21-8853B28A8E40}" type="slidenum">
              <a:rPr lang="ja-JP" altLang="en-US" smtClean="0"/>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171450" y="304800"/>
            <a:ext cx="6521958" cy="1901952"/>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158749" y="952255"/>
            <a:ext cx="6542532" cy="1773165"/>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pPr>
              <a:defRPr/>
            </a:pPr>
            <a:fld id="{A7F7116D-09BD-4E1F-BD20-1CAD7B43176D}" type="datetimeFigureOut">
              <a:rPr lang="ja-JP" altLang="en-US" smtClean="0"/>
              <a:pPr>
                <a:defRPr/>
              </a:pPr>
              <a:t>2019/6/6</a:t>
            </a:fld>
            <a:endParaRPr lang="ja-JP" altLang="en-US"/>
          </a:p>
        </p:txBody>
      </p:sp>
      <p:sp>
        <p:nvSpPr>
          <p:cNvPr id="3" name="Footer Placeholder 2"/>
          <p:cNvSpPr>
            <a:spLocks noGrp="1"/>
          </p:cNvSpPr>
          <p:nvPr>
            <p:ph type="ftr" sz="quarter" idx="11"/>
          </p:nvPr>
        </p:nvSpPr>
        <p:spPr/>
        <p:txBody>
          <a:bodyPr/>
          <a:lstStyle/>
          <a:p>
            <a:pPr>
              <a:defRPr/>
            </a:pPr>
            <a:endParaRPr lang="ja-JP" altLang="en-US"/>
          </a:p>
        </p:txBody>
      </p:sp>
      <p:sp>
        <p:nvSpPr>
          <p:cNvPr id="4" name="Slide Number Placeholder 3"/>
          <p:cNvSpPr>
            <a:spLocks noGrp="1"/>
          </p:cNvSpPr>
          <p:nvPr>
            <p:ph type="sldNum" sz="quarter" idx="12"/>
          </p:nvPr>
        </p:nvSpPr>
        <p:spPr/>
        <p:txBody>
          <a:bodyPr/>
          <a:lstStyle/>
          <a:p>
            <a:pPr>
              <a:defRPr/>
            </a:pPr>
            <a:fld id="{E7B925FF-16F6-4201-9E89-49B74CC00A93}" type="slidenum">
              <a:rPr lang="ja-JP" altLang="en-US" smtClean="0"/>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171450" y="304800"/>
            <a:ext cx="6521958" cy="1901952"/>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fld id="{1FD12E04-D829-42F0-9C09-48E635FB9EF4}" type="datetimeFigureOut">
              <a:rPr lang="ja-JP" altLang="en-US" smtClean="0"/>
              <a:pPr>
                <a:defRPr/>
              </a:pPr>
              <a:t>2019/6/6</a:t>
            </a:fld>
            <a:endParaRPr lang="ja-JP" altLang="en-US"/>
          </a:p>
        </p:txBody>
      </p:sp>
      <p:sp>
        <p:nvSpPr>
          <p:cNvPr id="6" name="Footer Placeholder 5"/>
          <p:cNvSpPr>
            <a:spLocks noGrp="1"/>
          </p:cNvSpPr>
          <p:nvPr>
            <p:ph type="ftr" sz="quarter" idx="11"/>
          </p:nvPr>
        </p:nvSpPr>
        <p:spPr/>
        <p:txBody>
          <a:bodyPr/>
          <a:lstStyle/>
          <a:p>
            <a:pPr>
              <a:defRPr/>
            </a:pPr>
            <a:endParaRPr lang="ja-JP" altLang="en-US"/>
          </a:p>
        </p:txBody>
      </p:sp>
      <p:sp>
        <p:nvSpPr>
          <p:cNvPr id="7" name="Slide Number Placeholder 6"/>
          <p:cNvSpPr>
            <a:spLocks noGrp="1"/>
          </p:cNvSpPr>
          <p:nvPr>
            <p:ph type="sldNum" sz="quarter" idx="12"/>
          </p:nvPr>
        </p:nvSpPr>
        <p:spPr/>
        <p:txBody>
          <a:bodyPr/>
          <a:lstStyle/>
          <a:p>
            <a:pPr>
              <a:defRPr/>
            </a:pPr>
            <a:fld id="{453B88B0-6B7E-4981-AF38-98B012559995}" type="slidenum">
              <a:rPr lang="ja-JP" altLang="en-US" smtClean="0"/>
              <a:pPr>
                <a:defRPr/>
              </a:pPr>
              <a:t>‹#›</a:t>
            </a:fld>
            <a:endParaRPr lang="ja-JP" altLang="en-US"/>
          </a:p>
        </p:txBody>
      </p:sp>
      <p:sp>
        <p:nvSpPr>
          <p:cNvPr id="4" name="Text Placeholder 3"/>
          <p:cNvSpPr>
            <a:spLocks noGrp="1"/>
          </p:cNvSpPr>
          <p:nvPr>
            <p:ph type="body" sz="half" idx="2"/>
          </p:nvPr>
        </p:nvSpPr>
        <p:spPr>
          <a:xfrm>
            <a:off x="685800" y="4775201"/>
            <a:ext cx="2514600" cy="2540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grpSp>
        <p:nvGrpSpPr>
          <p:cNvPr id="2" name="Group 23"/>
          <p:cNvGrpSpPr>
            <a:grpSpLocks noChangeAspect="1"/>
          </p:cNvGrpSpPr>
          <p:nvPr/>
        </p:nvGrpSpPr>
        <p:grpSpPr bwMode="hidden">
          <a:xfrm>
            <a:off x="158749" y="952255"/>
            <a:ext cx="6542532" cy="177544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685800" y="3048000"/>
            <a:ext cx="2514600" cy="1670304"/>
          </a:xfrm>
        </p:spPr>
        <p:txBody>
          <a:bodyPr anchor="b">
            <a:noAutofit/>
          </a:bodyPr>
          <a:lstStyle>
            <a:lvl1pPr algn="l">
              <a:defRPr sz="3200">
                <a:solidFill>
                  <a:schemeClr val="tx2"/>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488972" y="2438400"/>
            <a:ext cx="2928057" cy="508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171450" y="304800"/>
            <a:ext cx="6521958" cy="804672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158749" y="7138617"/>
            <a:ext cx="6542532" cy="177544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3655617" y="451556"/>
            <a:ext cx="2859484" cy="3239912"/>
          </a:xfrm>
        </p:spPr>
        <p:txBody>
          <a:bodyPr anchor="b">
            <a:normAutofit/>
          </a:bodyPr>
          <a:lstStyle>
            <a:lvl1pPr algn="l">
              <a:defRPr sz="2800" b="0">
                <a:solidFill>
                  <a:srgbClr val="FFFFFF"/>
                </a:solidFill>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3651250" y="3714045"/>
            <a:ext cx="2863850" cy="3228623"/>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pPr>
              <a:defRPr/>
            </a:pPr>
            <a:fld id="{454E058B-6116-4D9B-A4A2-C2CCC43F02C4}" type="datetimeFigureOut">
              <a:rPr lang="ja-JP" altLang="en-US" smtClean="0"/>
              <a:pPr>
                <a:defRPr/>
              </a:pPr>
              <a:t>2019/6/6</a:t>
            </a:fld>
            <a:endParaRPr lang="ja-JP" altLang="en-US"/>
          </a:p>
        </p:txBody>
      </p:sp>
      <p:sp>
        <p:nvSpPr>
          <p:cNvPr id="6" name="Footer Placeholder 5"/>
          <p:cNvSpPr>
            <a:spLocks noGrp="1"/>
          </p:cNvSpPr>
          <p:nvPr>
            <p:ph type="ftr" sz="quarter" idx="11"/>
          </p:nvPr>
        </p:nvSpPr>
        <p:spPr/>
        <p:txBody>
          <a:bodyPr/>
          <a:lstStyle/>
          <a:p>
            <a:pPr>
              <a:defRPr/>
            </a:pPr>
            <a:endParaRPr lang="ja-JP" altLang="en-US"/>
          </a:p>
        </p:txBody>
      </p:sp>
      <p:sp>
        <p:nvSpPr>
          <p:cNvPr id="7" name="Slide Number Placeholder 6"/>
          <p:cNvSpPr>
            <a:spLocks noGrp="1"/>
          </p:cNvSpPr>
          <p:nvPr>
            <p:ph type="sldNum" sz="quarter" idx="12"/>
          </p:nvPr>
        </p:nvSpPr>
        <p:spPr/>
        <p:txBody>
          <a:bodyPr/>
          <a:lstStyle/>
          <a:p>
            <a:pPr>
              <a:defRPr/>
            </a:pPr>
            <a:fld id="{DD30C1CE-884F-4874-AD81-4412FF8BE06A}" type="slidenum">
              <a:rPr lang="ja-JP" altLang="en-US" smtClean="0"/>
              <a:pPr>
                <a:defRPr/>
              </a:pPr>
              <a:t>‹#›</a:t>
            </a:fld>
            <a:endParaRPr lang="ja-JP" altLang="en-US"/>
          </a:p>
        </p:txBody>
      </p:sp>
      <p:sp>
        <p:nvSpPr>
          <p:cNvPr id="3" name="Picture Placeholder 2"/>
          <p:cNvSpPr>
            <a:spLocks noGrp="1"/>
          </p:cNvSpPr>
          <p:nvPr>
            <p:ph type="pic" idx="1"/>
          </p:nvPr>
        </p:nvSpPr>
        <p:spPr>
          <a:xfrm>
            <a:off x="628650" y="1828800"/>
            <a:ext cx="2674620" cy="390144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171450" y="304800"/>
            <a:ext cx="6521958" cy="329184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158749" y="2239239"/>
            <a:ext cx="6542532" cy="1773165"/>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342900" y="451104"/>
            <a:ext cx="6172200" cy="1670304"/>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4" name="Date Placeholder 3"/>
          <p:cNvSpPr>
            <a:spLocks noGrp="1"/>
          </p:cNvSpPr>
          <p:nvPr>
            <p:ph type="dt" sz="half" idx="2"/>
          </p:nvPr>
        </p:nvSpPr>
        <p:spPr>
          <a:xfrm>
            <a:off x="3872754" y="8333553"/>
            <a:ext cx="2840018" cy="486833"/>
          </a:xfrm>
          <a:prstGeom prst="rect">
            <a:avLst/>
          </a:prstGeom>
        </p:spPr>
        <p:txBody>
          <a:bodyPr vert="horz" lIns="91440" tIns="45720" rIns="91440" bIns="45720" rtlCol="0" anchor="ctr"/>
          <a:lstStyle>
            <a:lvl1pPr algn="r">
              <a:defRPr sz="1000">
                <a:solidFill>
                  <a:schemeClr val="tx2"/>
                </a:solidFill>
              </a:defRPr>
            </a:lvl1pPr>
          </a:lstStyle>
          <a:p>
            <a:pPr>
              <a:defRPr/>
            </a:pPr>
            <a:fld id="{1FD12E04-D829-42F0-9C09-48E635FB9EF4}" type="datetimeFigureOut">
              <a:rPr lang="ja-JP" altLang="en-US" smtClean="0"/>
              <a:pPr>
                <a:defRPr/>
              </a:pPr>
              <a:t>2019/6/6</a:t>
            </a:fld>
            <a:endParaRPr lang="ja-JP" altLang="en-US"/>
          </a:p>
        </p:txBody>
      </p:sp>
      <p:sp>
        <p:nvSpPr>
          <p:cNvPr id="5" name="Footer Placeholder 4"/>
          <p:cNvSpPr>
            <a:spLocks noGrp="1"/>
          </p:cNvSpPr>
          <p:nvPr>
            <p:ph type="ftr" sz="quarter" idx="3"/>
          </p:nvPr>
        </p:nvSpPr>
        <p:spPr>
          <a:xfrm>
            <a:off x="145229" y="8333553"/>
            <a:ext cx="2840018" cy="486833"/>
          </a:xfrm>
          <a:prstGeom prst="rect">
            <a:avLst/>
          </a:prstGeom>
        </p:spPr>
        <p:txBody>
          <a:bodyPr vert="horz" lIns="91440" tIns="45720" rIns="91440" bIns="45720" rtlCol="0" anchor="ctr"/>
          <a:lstStyle>
            <a:lvl1pPr algn="l">
              <a:defRPr sz="1000">
                <a:solidFill>
                  <a:schemeClr val="tx2"/>
                </a:solidFill>
              </a:defRPr>
            </a:lvl1pPr>
          </a:lstStyle>
          <a:p>
            <a:pPr>
              <a:defRPr/>
            </a:pPr>
            <a:endParaRPr lang="ja-JP" altLang="en-US"/>
          </a:p>
        </p:txBody>
      </p:sp>
      <p:sp>
        <p:nvSpPr>
          <p:cNvPr id="6" name="Slide Number Placeholder 5"/>
          <p:cNvSpPr>
            <a:spLocks noGrp="1"/>
          </p:cNvSpPr>
          <p:nvPr>
            <p:ph type="sldNum" sz="quarter" idx="4"/>
          </p:nvPr>
        </p:nvSpPr>
        <p:spPr>
          <a:xfrm>
            <a:off x="2993316" y="8333552"/>
            <a:ext cx="871370" cy="486833"/>
          </a:xfrm>
          <a:prstGeom prst="rect">
            <a:avLst/>
          </a:prstGeom>
        </p:spPr>
        <p:txBody>
          <a:bodyPr vert="horz" lIns="91440" tIns="45720" rIns="91440" bIns="45720" rtlCol="0" anchor="ctr"/>
          <a:lstStyle>
            <a:lvl1pPr algn="ctr">
              <a:defRPr sz="1000">
                <a:solidFill>
                  <a:schemeClr val="tx2"/>
                </a:solidFill>
              </a:defRPr>
            </a:lvl1pPr>
          </a:lstStyle>
          <a:p>
            <a:pPr>
              <a:defRPr/>
            </a:pPr>
            <a:fld id="{453B88B0-6B7E-4981-AF38-98B012559995}" type="slidenum">
              <a:rPr lang="ja-JP" altLang="en-US" smtClean="0"/>
              <a:pPr>
                <a:defRPr/>
              </a:pPr>
              <a:t>‹#›</a:t>
            </a:fld>
            <a:endParaRPr lang="ja-JP" altLang="en-US"/>
          </a:p>
        </p:txBody>
      </p:sp>
      <p:sp>
        <p:nvSpPr>
          <p:cNvPr id="3" name="Text Placeholder 2"/>
          <p:cNvSpPr>
            <a:spLocks noGrp="1"/>
          </p:cNvSpPr>
          <p:nvPr>
            <p:ph type="body" idx="1"/>
          </p:nvPr>
        </p:nvSpPr>
        <p:spPr>
          <a:xfrm>
            <a:off x="654051" y="3567289"/>
            <a:ext cx="5556250" cy="460092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 bg1="lt1" tx1="dk1" bg2="lt2" tx2="dk2" accent1="accent1" accent2="accent2" accent3="accent3" accent4="accent4" accent5="accent5" accent6="accent6" hlink="hlink" folHlink="folHlink"/>
  <p:sldLayoutIdLst>
    <p:sldLayoutId id="2147484635" r:id="rId1"/>
    <p:sldLayoutId id="2147484636" r:id="rId2"/>
    <p:sldLayoutId id="2147484637" r:id="rId3"/>
    <p:sldLayoutId id="2147484638" r:id="rId4"/>
    <p:sldLayoutId id="2147484639" r:id="rId5"/>
    <p:sldLayoutId id="2147484640" r:id="rId6"/>
    <p:sldLayoutId id="2147484641" r:id="rId7"/>
    <p:sldLayoutId id="2147484642" r:id="rId8"/>
    <p:sldLayoutId id="2147484643" r:id="rId9"/>
    <p:sldLayoutId id="2147484644" r:id="rId10"/>
    <p:sldLayoutId id="2147484645" r:id="rId11"/>
  </p:sldLayoutIdLst>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グループ化 275"/>
          <p:cNvGrpSpPr>
            <a:grpSpLocks/>
          </p:cNvGrpSpPr>
          <p:nvPr/>
        </p:nvGrpSpPr>
        <p:grpSpPr bwMode="auto">
          <a:xfrm>
            <a:off x="5144906" y="2365335"/>
            <a:ext cx="1308362" cy="2029525"/>
            <a:chOff x="7469187" y="2822574"/>
            <a:chExt cx="930276" cy="1443038"/>
          </a:xfrm>
          <a:effectLst>
            <a:reflection blurRad="6350" stA="60000" endPos="35000" dir="5400000" sy="-100000" algn="bl" rotWithShape="0"/>
          </a:effectLst>
        </p:grpSpPr>
        <p:sp>
          <p:nvSpPr>
            <p:cNvPr id="9" name="フリーフォーム 8"/>
            <p:cNvSpPr/>
            <p:nvPr/>
          </p:nvSpPr>
          <p:spPr>
            <a:xfrm>
              <a:off x="7656512" y="2852737"/>
              <a:ext cx="742951" cy="1412875"/>
            </a:xfrm>
            <a:custGeom>
              <a:avLst/>
              <a:gdLst>
                <a:gd name="connsiteX0" fmla="*/ 14288 w 623888"/>
                <a:gd name="connsiteY0" fmla="*/ 919162 h 1300162"/>
                <a:gd name="connsiteX1" fmla="*/ 0 w 623888"/>
                <a:gd name="connsiteY1" fmla="*/ 661987 h 1300162"/>
                <a:gd name="connsiteX2" fmla="*/ 19050 w 623888"/>
                <a:gd name="connsiteY2" fmla="*/ 371475 h 1300162"/>
                <a:gd name="connsiteX3" fmla="*/ 247650 w 623888"/>
                <a:gd name="connsiteY3" fmla="*/ 0 h 1300162"/>
                <a:gd name="connsiteX4" fmla="*/ 623888 w 623888"/>
                <a:gd name="connsiteY4" fmla="*/ 438150 h 1300162"/>
                <a:gd name="connsiteX5" fmla="*/ 600075 w 623888"/>
                <a:gd name="connsiteY5" fmla="*/ 923925 h 1300162"/>
                <a:gd name="connsiteX6" fmla="*/ 457200 w 623888"/>
                <a:gd name="connsiteY6" fmla="*/ 1152525 h 1300162"/>
                <a:gd name="connsiteX7" fmla="*/ 52388 w 623888"/>
                <a:gd name="connsiteY7" fmla="*/ 1300162 h 1300162"/>
                <a:gd name="connsiteX8" fmla="*/ 14288 w 623888"/>
                <a:gd name="connsiteY8" fmla="*/ 919162 h 1300162"/>
                <a:gd name="connsiteX0" fmla="*/ 53975 w 663575"/>
                <a:gd name="connsiteY0" fmla="*/ 919162 h 1300162"/>
                <a:gd name="connsiteX1" fmla="*/ 39687 w 663575"/>
                <a:gd name="connsiteY1" fmla="*/ 661987 h 1300162"/>
                <a:gd name="connsiteX2" fmla="*/ 58737 w 663575"/>
                <a:gd name="connsiteY2" fmla="*/ 371475 h 1300162"/>
                <a:gd name="connsiteX3" fmla="*/ 287337 w 663575"/>
                <a:gd name="connsiteY3" fmla="*/ 0 h 1300162"/>
                <a:gd name="connsiteX4" fmla="*/ 663575 w 663575"/>
                <a:gd name="connsiteY4" fmla="*/ 438150 h 1300162"/>
                <a:gd name="connsiteX5" fmla="*/ 639762 w 663575"/>
                <a:gd name="connsiteY5" fmla="*/ 923925 h 1300162"/>
                <a:gd name="connsiteX6" fmla="*/ 496887 w 663575"/>
                <a:gd name="connsiteY6" fmla="*/ 1152525 h 1300162"/>
                <a:gd name="connsiteX7" fmla="*/ 92075 w 663575"/>
                <a:gd name="connsiteY7" fmla="*/ 1300162 h 1300162"/>
                <a:gd name="connsiteX8" fmla="*/ 53975 w 663575"/>
                <a:gd name="connsiteY8" fmla="*/ 919162 h 1300162"/>
                <a:gd name="connsiteX0" fmla="*/ 53975 w 663575"/>
                <a:gd name="connsiteY0" fmla="*/ 919162 h 1300162"/>
                <a:gd name="connsiteX1" fmla="*/ 39687 w 663575"/>
                <a:gd name="connsiteY1" fmla="*/ 661987 h 1300162"/>
                <a:gd name="connsiteX2" fmla="*/ 58737 w 663575"/>
                <a:gd name="connsiteY2" fmla="*/ 371475 h 1300162"/>
                <a:gd name="connsiteX3" fmla="*/ 287337 w 663575"/>
                <a:gd name="connsiteY3" fmla="*/ 0 h 1300162"/>
                <a:gd name="connsiteX4" fmla="*/ 663575 w 663575"/>
                <a:gd name="connsiteY4" fmla="*/ 438150 h 1300162"/>
                <a:gd name="connsiteX5" fmla="*/ 639762 w 663575"/>
                <a:gd name="connsiteY5" fmla="*/ 923925 h 1300162"/>
                <a:gd name="connsiteX6" fmla="*/ 496887 w 663575"/>
                <a:gd name="connsiteY6" fmla="*/ 1152525 h 1300162"/>
                <a:gd name="connsiteX7" fmla="*/ 92075 w 663575"/>
                <a:gd name="connsiteY7" fmla="*/ 1300162 h 1300162"/>
                <a:gd name="connsiteX8" fmla="*/ 53975 w 663575"/>
                <a:gd name="connsiteY8" fmla="*/ 919162 h 1300162"/>
                <a:gd name="connsiteX0" fmla="*/ 85726 w 695326"/>
                <a:gd name="connsiteY0" fmla="*/ 919162 h 1300162"/>
                <a:gd name="connsiteX1" fmla="*/ 71438 w 695326"/>
                <a:gd name="connsiteY1" fmla="*/ 661987 h 1300162"/>
                <a:gd name="connsiteX2" fmla="*/ 90488 w 695326"/>
                <a:gd name="connsiteY2" fmla="*/ 371475 h 1300162"/>
                <a:gd name="connsiteX3" fmla="*/ 319088 w 695326"/>
                <a:gd name="connsiteY3" fmla="*/ 0 h 1300162"/>
                <a:gd name="connsiteX4" fmla="*/ 695326 w 695326"/>
                <a:gd name="connsiteY4" fmla="*/ 438150 h 1300162"/>
                <a:gd name="connsiteX5" fmla="*/ 671513 w 695326"/>
                <a:gd name="connsiteY5" fmla="*/ 923925 h 1300162"/>
                <a:gd name="connsiteX6" fmla="*/ 528638 w 695326"/>
                <a:gd name="connsiteY6" fmla="*/ 1152525 h 1300162"/>
                <a:gd name="connsiteX7" fmla="*/ 123826 w 695326"/>
                <a:gd name="connsiteY7" fmla="*/ 1300162 h 1300162"/>
                <a:gd name="connsiteX8" fmla="*/ 85726 w 695326"/>
                <a:gd name="connsiteY8" fmla="*/ 919162 h 1300162"/>
                <a:gd name="connsiteX0" fmla="*/ 53975 w 663575"/>
                <a:gd name="connsiteY0" fmla="*/ 919162 h 1300162"/>
                <a:gd name="connsiteX1" fmla="*/ 39687 w 663575"/>
                <a:gd name="connsiteY1" fmla="*/ 661987 h 1300162"/>
                <a:gd name="connsiteX2" fmla="*/ 58737 w 663575"/>
                <a:gd name="connsiteY2" fmla="*/ 371475 h 1300162"/>
                <a:gd name="connsiteX3" fmla="*/ 287337 w 663575"/>
                <a:gd name="connsiteY3" fmla="*/ 0 h 1300162"/>
                <a:gd name="connsiteX4" fmla="*/ 663575 w 663575"/>
                <a:gd name="connsiteY4" fmla="*/ 438150 h 1300162"/>
                <a:gd name="connsiteX5" fmla="*/ 639762 w 663575"/>
                <a:gd name="connsiteY5" fmla="*/ 923925 h 1300162"/>
                <a:gd name="connsiteX6" fmla="*/ 496887 w 663575"/>
                <a:gd name="connsiteY6" fmla="*/ 1152525 h 1300162"/>
                <a:gd name="connsiteX7" fmla="*/ 92075 w 663575"/>
                <a:gd name="connsiteY7" fmla="*/ 1300162 h 1300162"/>
                <a:gd name="connsiteX8" fmla="*/ 53975 w 663575"/>
                <a:gd name="connsiteY8" fmla="*/ 919162 h 1300162"/>
                <a:gd name="connsiteX0" fmla="*/ 53975 w 663575"/>
                <a:gd name="connsiteY0" fmla="*/ 919162 h 1300162"/>
                <a:gd name="connsiteX1" fmla="*/ 39687 w 663575"/>
                <a:gd name="connsiteY1" fmla="*/ 661987 h 1300162"/>
                <a:gd name="connsiteX2" fmla="*/ 58737 w 663575"/>
                <a:gd name="connsiteY2" fmla="*/ 371475 h 1300162"/>
                <a:gd name="connsiteX3" fmla="*/ 287337 w 663575"/>
                <a:gd name="connsiteY3" fmla="*/ 0 h 1300162"/>
                <a:gd name="connsiteX4" fmla="*/ 663575 w 663575"/>
                <a:gd name="connsiteY4" fmla="*/ 438150 h 1300162"/>
                <a:gd name="connsiteX5" fmla="*/ 639762 w 663575"/>
                <a:gd name="connsiteY5" fmla="*/ 923925 h 1300162"/>
                <a:gd name="connsiteX6" fmla="*/ 496887 w 663575"/>
                <a:gd name="connsiteY6" fmla="*/ 1152525 h 1300162"/>
                <a:gd name="connsiteX7" fmla="*/ 92075 w 663575"/>
                <a:gd name="connsiteY7" fmla="*/ 1300162 h 1300162"/>
                <a:gd name="connsiteX8" fmla="*/ 53975 w 663575"/>
                <a:gd name="connsiteY8" fmla="*/ 919162 h 1300162"/>
                <a:gd name="connsiteX0" fmla="*/ 53975 w 663575"/>
                <a:gd name="connsiteY0" fmla="*/ 919162 h 1412875"/>
                <a:gd name="connsiteX1" fmla="*/ 39687 w 663575"/>
                <a:gd name="connsiteY1" fmla="*/ 661987 h 1412875"/>
                <a:gd name="connsiteX2" fmla="*/ 58737 w 663575"/>
                <a:gd name="connsiteY2" fmla="*/ 371475 h 1412875"/>
                <a:gd name="connsiteX3" fmla="*/ 287337 w 663575"/>
                <a:gd name="connsiteY3" fmla="*/ 0 h 1412875"/>
                <a:gd name="connsiteX4" fmla="*/ 663575 w 663575"/>
                <a:gd name="connsiteY4" fmla="*/ 438150 h 1412875"/>
                <a:gd name="connsiteX5" fmla="*/ 639762 w 663575"/>
                <a:gd name="connsiteY5" fmla="*/ 923925 h 1412875"/>
                <a:gd name="connsiteX6" fmla="*/ 496887 w 663575"/>
                <a:gd name="connsiteY6" fmla="*/ 1152525 h 1412875"/>
                <a:gd name="connsiteX7" fmla="*/ 92075 w 663575"/>
                <a:gd name="connsiteY7" fmla="*/ 1300162 h 1412875"/>
                <a:gd name="connsiteX8" fmla="*/ 53975 w 663575"/>
                <a:gd name="connsiteY8" fmla="*/ 919162 h 1412875"/>
                <a:gd name="connsiteX0" fmla="*/ 53975 w 663575"/>
                <a:gd name="connsiteY0" fmla="*/ 919162 h 1412875"/>
                <a:gd name="connsiteX1" fmla="*/ 39687 w 663575"/>
                <a:gd name="connsiteY1" fmla="*/ 661987 h 1412875"/>
                <a:gd name="connsiteX2" fmla="*/ 58737 w 663575"/>
                <a:gd name="connsiteY2" fmla="*/ 371475 h 1412875"/>
                <a:gd name="connsiteX3" fmla="*/ 287337 w 663575"/>
                <a:gd name="connsiteY3" fmla="*/ 0 h 1412875"/>
                <a:gd name="connsiteX4" fmla="*/ 663575 w 663575"/>
                <a:gd name="connsiteY4" fmla="*/ 438150 h 1412875"/>
                <a:gd name="connsiteX5" fmla="*/ 639762 w 663575"/>
                <a:gd name="connsiteY5" fmla="*/ 923925 h 1412875"/>
                <a:gd name="connsiteX6" fmla="*/ 496887 w 663575"/>
                <a:gd name="connsiteY6" fmla="*/ 1152525 h 1412875"/>
                <a:gd name="connsiteX7" fmla="*/ 92075 w 663575"/>
                <a:gd name="connsiteY7" fmla="*/ 1300162 h 1412875"/>
                <a:gd name="connsiteX8" fmla="*/ 53975 w 663575"/>
                <a:gd name="connsiteY8" fmla="*/ 919162 h 1412875"/>
                <a:gd name="connsiteX0" fmla="*/ 53975 w 663575"/>
                <a:gd name="connsiteY0" fmla="*/ 919162 h 1412875"/>
                <a:gd name="connsiteX1" fmla="*/ 39687 w 663575"/>
                <a:gd name="connsiteY1" fmla="*/ 661987 h 1412875"/>
                <a:gd name="connsiteX2" fmla="*/ 58737 w 663575"/>
                <a:gd name="connsiteY2" fmla="*/ 371475 h 1412875"/>
                <a:gd name="connsiteX3" fmla="*/ 287337 w 663575"/>
                <a:gd name="connsiteY3" fmla="*/ 0 h 1412875"/>
                <a:gd name="connsiteX4" fmla="*/ 663575 w 663575"/>
                <a:gd name="connsiteY4" fmla="*/ 438150 h 1412875"/>
                <a:gd name="connsiteX5" fmla="*/ 639762 w 663575"/>
                <a:gd name="connsiteY5" fmla="*/ 923925 h 1412875"/>
                <a:gd name="connsiteX6" fmla="*/ 496887 w 663575"/>
                <a:gd name="connsiteY6" fmla="*/ 1152525 h 1412875"/>
                <a:gd name="connsiteX7" fmla="*/ 92075 w 663575"/>
                <a:gd name="connsiteY7" fmla="*/ 1300162 h 1412875"/>
                <a:gd name="connsiteX8" fmla="*/ 53975 w 663575"/>
                <a:gd name="connsiteY8" fmla="*/ 919162 h 1412875"/>
                <a:gd name="connsiteX0" fmla="*/ 53975 w 663575"/>
                <a:gd name="connsiteY0" fmla="*/ 919162 h 1412875"/>
                <a:gd name="connsiteX1" fmla="*/ 39687 w 663575"/>
                <a:gd name="connsiteY1" fmla="*/ 661987 h 1412875"/>
                <a:gd name="connsiteX2" fmla="*/ 58737 w 663575"/>
                <a:gd name="connsiteY2" fmla="*/ 371475 h 1412875"/>
                <a:gd name="connsiteX3" fmla="*/ 287337 w 663575"/>
                <a:gd name="connsiteY3" fmla="*/ 0 h 1412875"/>
                <a:gd name="connsiteX4" fmla="*/ 663575 w 663575"/>
                <a:gd name="connsiteY4" fmla="*/ 438150 h 1412875"/>
                <a:gd name="connsiteX5" fmla="*/ 639762 w 663575"/>
                <a:gd name="connsiteY5" fmla="*/ 923925 h 1412875"/>
                <a:gd name="connsiteX6" fmla="*/ 496887 w 663575"/>
                <a:gd name="connsiteY6" fmla="*/ 1152525 h 1412875"/>
                <a:gd name="connsiteX7" fmla="*/ 92075 w 663575"/>
                <a:gd name="connsiteY7" fmla="*/ 1300162 h 1412875"/>
                <a:gd name="connsiteX8" fmla="*/ 53975 w 663575"/>
                <a:gd name="connsiteY8" fmla="*/ 919162 h 1412875"/>
                <a:gd name="connsiteX0" fmla="*/ 53975 w 742950"/>
                <a:gd name="connsiteY0" fmla="*/ 919162 h 1412875"/>
                <a:gd name="connsiteX1" fmla="*/ 39687 w 742950"/>
                <a:gd name="connsiteY1" fmla="*/ 661987 h 1412875"/>
                <a:gd name="connsiteX2" fmla="*/ 58737 w 742950"/>
                <a:gd name="connsiteY2" fmla="*/ 371475 h 1412875"/>
                <a:gd name="connsiteX3" fmla="*/ 287337 w 742950"/>
                <a:gd name="connsiteY3" fmla="*/ 0 h 1412875"/>
                <a:gd name="connsiteX4" fmla="*/ 663575 w 742950"/>
                <a:gd name="connsiteY4" fmla="*/ 438150 h 1412875"/>
                <a:gd name="connsiteX5" fmla="*/ 639762 w 742950"/>
                <a:gd name="connsiteY5" fmla="*/ 923925 h 1412875"/>
                <a:gd name="connsiteX6" fmla="*/ 496887 w 742950"/>
                <a:gd name="connsiteY6" fmla="*/ 1152525 h 1412875"/>
                <a:gd name="connsiteX7" fmla="*/ 92075 w 742950"/>
                <a:gd name="connsiteY7" fmla="*/ 1300162 h 1412875"/>
                <a:gd name="connsiteX8" fmla="*/ 53975 w 742950"/>
                <a:gd name="connsiteY8" fmla="*/ 919162 h 1412875"/>
                <a:gd name="connsiteX0" fmla="*/ 53975 w 742950"/>
                <a:gd name="connsiteY0" fmla="*/ 919162 h 1412875"/>
                <a:gd name="connsiteX1" fmla="*/ 39687 w 742950"/>
                <a:gd name="connsiteY1" fmla="*/ 661987 h 1412875"/>
                <a:gd name="connsiteX2" fmla="*/ 58737 w 742950"/>
                <a:gd name="connsiteY2" fmla="*/ 371475 h 1412875"/>
                <a:gd name="connsiteX3" fmla="*/ 287337 w 742950"/>
                <a:gd name="connsiteY3" fmla="*/ 0 h 1412875"/>
                <a:gd name="connsiteX4" fmla="*/ 663575 w 742950"/>
                <a:gd name="connsiteY4" fmla="*/ 438150 h 1412875"/>
                <a:gd name="connsiteX5" fmla="*/ 639762 w 742950"/>
                <a:gd name="connsiteY5" fmla="*/ 923925 h 1412875"/>
                <a:gd name="connsiteX6" fmla="*/ 496887 w 742950"/>
                <a:gd name="connsiteY6" fmla="*/ 1152525 h 1412875"/>
                <a:gd name="connsiteX7" fmla="*/ 92075 w 742950"/>
                <a:gd name="connsiteY7" fmla="*/ 1300162 h 1412875"/>
                <a:gd name="connsiteX8" fmla="*/ 53975 w 742950"/>
                <a:gd name="connsiteY8" fmla="*/ 919162 h 1412875"/>
                <a:gd name="connsiteX0" fmla="*/ 53975 w 742950"/>
                <a:gd name="connsiteY0" fmla="*/ 919162 h 1412875"/>
                <a:gd name="connsiteX1" fmla="*/ 39687 w 742950"/>
                <a:gd name="connsiteY1" fmla="*/ 661987 h 1412875"/>
                <a:gd name="connsiteX2" fmla="*/ 58737 w 742950"/>
                <a:gd name="connsiteY2" fmla="*/ 371475 h 1412875"/>
                <a:gd name="connsiteX3" fmla="*/ 287337 w 742950"/>
                <a:gd name="connsiteY3" fmla="*/ 0 h 1412875"/>
                <a:gd name="connsiteX4" fmla="*/ 663575 w 742950"/>
                <a:gd name="connsiteY4" fmla="*/ 438150 h 1412875"/>
                <a:gd name="connsiteX5" fmla="*/ 639762 w 742950"/>
                <a:gd name="connsiteY5" fmla="*/ 923925 h 1412875"/>
                <a:gd name="connsiteX6" fmla="*/ 496887 w 742950"/>
                <a:gd name="connsiteY6" fmla="*/ 1152525 h 1412875"/>
                <a:gd name="connsiteX7" fmla="*/ 92075 w 742950"/>
                <a:gd name="connsiteY7" fmla="*/ 1300162 h 1412875"/>
                <a:gd name="connsiteX8" fmla="*/ 53975 w 742950"/>
                <a:gd name="connsiteY8" fmla="*/ 919162 h 1412875"/>
                <a:gd name="connsiteX0" fmla="*/ 53975 w 742950"/>
                <a:gd name="connsiteY0" fmla="*/ 919162 h 1412875"/>
                <a:gd name="connsiteX1" fmla="*/ 39687 w 742950"/>
                <a:gd name="connsiteY1" fmla="*/ 661987 h 1412875"/>
                <a:gd name="connsiteX2" fmla="*/ 58737 w 742950"/>
                <a:gd name="connsiteY2" fmla="*/ 371475 h 1412875"/>
                <a:gd name="connsiteX3" fmla="*/ 287337 w 742950"/>
                <a:gd name="connsiteY3" fmla="*/ 0 h 1412875"/>
                <a:gd name="connsiteX4" fmla="*/ 663575 w 742950"/>
                <a:gd name="connsiteY4" fmla="*/ 438150 h 1412875"/>
                <a:gd name="connsiteX5" fmla="*/ 639762 w 742950"/>
                <a:gd name="connsiteY5" fmla="*/ 923925 h 1412875"/>
                <a:gd name="connsiteX6" fmla="*/ 496887 w 742950"/>
                <a:gd name="connsiteY6" fmla="*/ 1152525 h 1412875"/>
                <a:gd name="connsiteX7" fmla="*/ 92075 w 742950"/>
                <a:gd name="connsiteY7" fmla="*/ 1300162 h 1412875"/>
                <a:gd name="connsiteX8" fmla="*/ 53975 w 742950"/>
                <a:gd name="connsiteY8" fmla="*/ 919162 h 141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2950" h="1412875">
                  <a:moveTo>
                    <a:pt x="53975" y="919162"/>
                  </a:moveTo>
                  <a:cubicBezTo>
                    <a:pt x="1586" y="828674"/>
                    <a:pt x="11113" y="747712"/>
                    <a:pt x="39687" y="661987"/>
                  </a:cubicBezTo>
                  <a:cubicBezTo>
                    <a:pt x="3175" y="579437"/>
                    <a:pt x="0" y="411162"/>
                    <a:pt x="58737" y="371475"/>
                  </a:cubicBezTo>
                  <a:lnTo>
                    <a:pt x="287337" y="0"/>
                  </a:lnTo>
                  <a:cubicBezTo>
                    <a:pt x="422275" y="46038"/>
                    <a:pt x="614362" y="130175"/>
                    <a:pt x="663575" y="438150"/>
                  </a:cubicBezTo>
                  <a:cubicBezTo>
                    <a:pt x="703262" y="585787"/>
                    <a:pt x="742950" y="762000"/>
                    <a:pt x="639762" y="923925"/>
                  </a:cubicBezTo>
                  <a:cubicBezTo>
                    <a:pt x="625474" y="995362"/>
                    <a:pt x="568325" y="1071563"/>
                    <a:pt x="496887" y="1152525"/>
                  </a:cubicBezTo>
                  <a:cubicBezTo>
                    <a:pt x="442913" y="1206499"/>
                    <a:pt x="407987" y="1412875"/>
                    <a:pt x="92075" y="1300162"/>
                  </a:cubicBezTo>
                  <a:lnTo>
                    <a:pt x="53975" y="919162"/>
                  </a:lnTo>
                  <a:close/>
                </a:path>
              </a:pathLst>
            </a:custGeom>
            <a:gradFill flip="none" rotWithShape="1">
              <a:gsLst>
                <a:gs pos="0">
                  <a:srgbClr val="C0504D">
                    <a:lumMod val="50000"/>
                    <a:shade val="30000"/>
                    <a:satMod val="115000"/>
                  </a:srgbClr>
                </a:gs>
                <a:gs pos="50000">
                  <a:srgbClr val="C0504D">
                    <a:lumMod val="50000"/>
                    <a:shade val="67500"/>
                    <a:satMod val="115000"/>
                  </a:srgbClr>
                </a:gs>
                <a:gs pos="100000">
                  <a:srgbClr val="C0504D">
                    <a:lumMod val="50000"/>
                    <a:shade val="100000"/>
                    <a:satMod val="115000"/>
                  </a:srgbClr>
                </a:gs>
              </a:gsLst>
              <a:lin ang="16200000" scaled="1"/>
              <a:tileRect/>
            </a:gradFill>
            <a:ln w="12700" cap="flat" cmpd="sng" algn="ctr">
              <a:solidFill>
                <a:srgbClr val="722A28"/>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a:ea typeface="ＭＳ Ｐゴシック"/>
                <a:cs typeface="+mn-cs"/>
              </a:endParaRPr>
            </a:p>
          </p:txBody>
        </p:sp>
        <p:sp>
          <p:nvSpPr>
            <p:cNvPr id="10" name="フリーフォーム 9"/>
            <p:cNvSpPr/>
            <p:nvPr/>
          </p:nvSpPr>
          <p:spPr>
            <a:xfrm>
              <a:off x="7478712" y="2822574"/>
              <a:ext cx="882651" cy="1406525"/>
            </a:xfrm>
            <a:custGeom>
              <a:avLst/>
              <a:gdLst>
                <a:gd name="connsiteX0" fmla="*/ 176213 w 585788"/>
                <a:gd name="connsiteY0" fmla="*/ 428625 h 1295400"/>
                <a:gd name="connsiteX1" fmla="*/ 161925 w 585788"/>
                <a:gd name="connsiteY1" fmla="*/ 0 h 1295400"/>
                <a:gd name="connsiteX2" fmla="*/ 585788 w 585788"/>
                <a:gd name="connsiteY2" fmla="*/ 447675 h 1295400"/>
                <a:gd name="connsiteX3" fmla="*/ 461963 w 585788"/>
                <a:gd name="connsiteY3" fmla="*/ 1123950 h 1295400"/>
                <a:gd name="connsiteX4" fmla="*/ 85725 w 585788"/>
                <a:gd name="connsiteY4" fmla="*/ 1295400 h 1295400"/>
                <a:gd name="connsiteX5" fmla="*/ 0 w 585788"/>
                <a:gd name="connsiteY5" fmla="*/ 819150 h 1295400"/>
                <a:gd name="connsiteX6" fmla="*/ 104775 w 585788"/>
                <a:gd name="connsiteY6" fmla="*/ 952500 h 1295400"/>
                <a:gd name="connsiteX7" fmla="*/ 152400 w 585788"/>
                <a:gd name="connsiteY7" fmla="*/ 847725 h 1295400"/>
                <a:gd name="connsiteX8" fmla="*/ 180975 w 585788"/>
                <a:gd name="connsiteY8" fmla="*/ 538163 h 1295400"/>
                <a:gd name="connsiteX9" fmla="*/ 176213 w 585788"/>
                <a:gd name="connsiteY9" fmla="*/ 428625 h 1295400"/>
                <a:gd name="connsiteX0" fmla="*/ 287338 w 696913"/>
                <a:gd name="connsiteY0" fmla="*/ 428625 h 1295400"/>
                <a:gd name="connsiteX1" fmla="*/ 273050 w 696913"/>
                <a:gd name="connsiteY1" fmla="*/ 0 h 1295400"/>
                <a:gd name="connsiteX2" fmla="*/ 696913 w 696913"/>
                <a:gd name="connsiteY2" fmla="*/ 447675 h 1295400"/>
                <a:gd name="connsiteX3" fmla="*/ 573088 w 696913"/>
                <a:gd name="connsiteY3" fmla="*/ 1123950 h 1295400"/>
                <a:gd name="connsiteX4" fmla="*/ 196850 w 696913"/>
                <a:gd name="connsiteY4" fmla="*/ 1295400 h 1295400"/>
                <a:gd name="connsiteX5" fmla="*/ 111125 w 696913"/>
                <a:gd name="connsiteY5" fmla="*/ 819150 h 1295400"/>
                <a:gd name="connsiteX6" fmla="*/ 215900 w 696913"/>
                <a:gd name="connsiteY6" fmla="*/ 952500 h 1295400"/>
                <a:gd name="connsiteX7" fmla="*/ 263525 w 696913"/>
                <a:gd name="connsiteY7" fmla="*/ 847725 h 1295400"/>
                <a:gd name="connsiteX8" fmla="*/ 292100 w 696913"/>
                <a:gd name="connsiteY8" fmla="*/ 538163 h 1295400"/>
                <a:gd name="connsiteX9" fmla="*/ 287338 w 696913"/>
                <a:gd name="connsiteY9" fmla="*/ 428625 h 1295400"/>
                <a:gd name="connsiteX0" fmla="*/ 317500 w 727075"/>
                <a:gd name="connsiteY0" fmla="*/ 428625 h 1295400"/>
                <a:gd name="connsiteX1" fmla="*/ 303212 w 727075"/>
                <a:gd name="connsiteY1" fmla="*/ 0 h 1295400"/>
                <a:gd name="connsiteX2" fmla="*/ 727075 w 727075"/>
                <a:gd name="connsiteY2" fmla="*/ 447675 h 1295400"/>
                <a:gd name="connsiteX3" fmla="*/ 603250 w 727075"/>
                <a:gd name="connsiteY3" fmla="*/ 1123950 h 1295400"/>
                <a:gd name="connsiteX4" fmla="*/ 227012 w 727075"/>
                <a:gd name="connsiteY4" fmla="*/ 1295400 h 1295400"/>
                <a:gd name="connsiteX5" fmla="*/ 141287 w 727075"/>
                <a:gd name="connsiteY5" fmla="*/ 819150 h 1295400"/>
                <a:gd name="connsiteX6" fmla="*/ 246062 w 727075"/>
                <a:gd name="connsiteY6" fmla="*/ 952500 h 1295400"/>
                <a:gd name="connsiteX7" fmla="*/ 293687 w 727075"/>
                <a:gd name="connsiteY7" fmla="*/ 847725 h 1295400"/>
                <a:gd name="connsiteX8" fmla="*/ 322262 w 727075"/>
                <a:gd name="connsiteY8" fmla="*/ 538163 h 1295400"/>
                <a:gd name="connsiteX9" fmla="*/ 317500 w 727075"/>
                <a:gd name="connsiteY9" fmla="*/ 428625 h 1295400"/>
                <a:gd name="connsiteX0" fmla="*/ 317500 w 727075"/>
                <a:gd name="connsiteY0" fmla="*/ 428625 h 1295400"/>
                <a:gd name="connsiteX1" fmla="*/ 303212 w 727075"/>
                <a:gd name="connsiteY1" fmla="*/ 0 h 1295400"/>
                <a:gd name="connsiteX2" fmla="*/ 727075 w 727075"/>
                <a:gd name="connsiteY2" fmla="*/ 447675 h 1295400"/>
                <a:gd name="connsiteX3" fmla="*/ 603250 w 727075"/>
                <a:gd name="connsiteY3" fmla="*/ 1123950 h 1295400"/>
                <a:gd name="connsiteX4" fmla="*/ 227012 w 727075"/>
                <a:gd name="connsiteY4" fmla="*/ 1295400 h 1295400"/>
                <a:gd name="connsiteX5" fmla="*/ 141287 w 727075"/>
                <a:gd name="connsiteY5" fmla="*/ 819150 h 1295400"/>
                <a:gd name="connsiteX6" fmla="*/ 246062 w 727075"/>
                <a:gd name="connsiteY6" fmla="*/ 952500 h 1295400"/>
                <a:gd name="connsiteX7" fmla="*/ 293687 w 727075"/>
                <a:gd name="connsiteY7" fmla="*/ 847725 h 1295400"/>
                <a:gd name="connsiteX8" fmla="*/ 322262 w 727075"/>
                <a:gd name="connsiteY8" fmla="*/ 538163 h 1295400"/>
                <a:gd name="connsiteX9" fmla="*/ 317500 w 727075"/>
                <a:gd name="connsiteY9" fmla="*/ 428625 h 1295400"/>
                <a:gd name="connsiteX0" fmla="*/ 317500 w 727075"/>
                <a:gd name="connsiteY0" fmla="*/ 428625 h 1295400"/>
                <a:gd name="connsiteX1" fmla="*/ 303212 w 727075"/>
                <a:gd name="connsiteY1" fmla="*/ 0 h 1295400"/>
                <a:gd name="connsiteX2" fmla="*/ 727075 w 727075"/>
                <a:gd name="connsiteY2" fmla="*/ 447675 h 1295400"/>
                <a:gd name="connsiteX3" fmla="*/ 603250 w 727075"/>
                <a:gd name="connsiteY3" fmla="*/ 1123950 h 1295400"/>
                <a:gd name="connsiteX4" fmla="*/ 227012 w 727075"/>
                <a:gd name="connsiteY4" fmla="*/ 1295400 h 1295400"/>
                <a:gd name="connsiteX5" fmla="*/ 141287 w 727075"/>
                <a:gd name="connsiteY5" fmla="*/ 819150 h 1295400"/>
                <a:gd name="connsiteX6" fmla="*/ 246062 w 727075"/>
                <a:gd name="connsiteY6" fmla="*/ 952500 h 1295400"/>
                <a:gd name="connsiteX7" fmla="*/ 293687 w 727075"/>
                <a:gd name="connsiteY7" fmla="*/ 847725 h 1295400"/>
                <a:gd name="connsiteX8" fmla="*/ 322262 w 727075"/>
                <a:gd name="connsiteY8" fmla="*/ 538163 h 1295400"/>
                <a:gd name="connsiteX9" fmla="*/ 317500 w 727075"/>
                <a:gd name="connsiteY9" fmla="*/ 428625 h 1295400"/>
                <a:gd name="connsiteX0" fmla="*/ 317500 w 727075"/>
                <a:gd name="connsiteY0" fmla="*/ 428625 h 1295400"/>
                <a:gd name="connsiteX1" fmla="*/ 303212 w 727075"/>
                <a:gd name="connsiteY1" fmla="*/ 0 h 1295400"/>
                <a:gd name="connsiteX2" fmla="*/ 727075 w 727075"/>
                <a:gd name="connsiteY2" fmla="*/ 447675 h 1295400"/>
                <a:gd name="connsiteX3" fmla="*/ 603250 w 727075"/>
                <a:gd name="connsiteY3" fmla="*/ 1123950 h 1295400"/>
                <a:gd name="connsiteX4" fmla="*/ 227012 w 727075"/>
                <a:gd name="connsiteY4" fmla="*/ 1295400 h 1295400"/>
                <a:gd name="connsiteX5" fmla="*/ 141287 w 727075"/>
                <a:gd name="connsiteY5" fmla="*/ 819150 h 1295400"/>
                <a:gd name="connsiteX6" fmla="*/ 246062 w 727075"/>
                <a:gd name="connsiteY6" fmla="*/ 952500 h 1295400"/>
                <a:gd name="connsiteX7" fmla="*/ 293687 w 727075"/>
                <a:gd name="connsiteY7" fmla="*/ 847725 h 1295400"/>
                <a:gd name="connsiteX8" fmla="*/ 322262 w 727075"/>
                <a:gd name="connsiteY8" fmla="*/ 538163 h 1295400"/>
                <a:gd name="connsiteX9" fmla="*/ 317500 w 727075"/>
                <a:gd name="connsiteY9" fmla="*/ 428625 h 1295400"/>
                <a:gd name="connsiteX0" fmla="*/ 317500 w 727075"/>
                <a:gd name="connsiteY0" fmla="*/ 428625 h 1295400"/>
                <a:gd name="connsiteX1" fmla="*/ 303212 w 727075"/>
                <a:gd name="connsiteY1" fmla="*/ 0 h 1295400"/>
                <a:gd name="connsiteX2" fmla="*/ 727075 w 727075"/>
                <a:gd name="connsiteY2" fmla="*/ 447675 h 1295400"/>
                <a:gd name="connsiteX3" fmla="*/ 603250 w 727075"/>
                <a:gd name="connsiteY3" fmla="*/ 1123950 h 1295400"/>
                <a:gd name="connsiteX4" fmla="*/ 227012 w 727075"/>
                <a:gd name="connsiteY4" fmla="*/ 1295400 h 1295400"/>
                <a:gd name="connsiteX5" fmla="*/ 141287 w 727075"/>
                <a:gd name="connsiteY5" fmla="*/ 819150 h 1295400"/>
                <a:gd name="connsiteX6" fmla="*/ 246062 w 727075"/>
                <a:gd name="connsiteY6" fmla="*/ 952500 h 1295400"/>
                <a:gd name="connsiteX7" fmla="*/ 293687 w 727075"/>
                <a:gd name="connsiteY7" fmla="*/ 847725 h 1295400"/>
                <a:gd name="connsiteX8" fmla="*/ 322262 w 727075"/>
                <a:gd name="connsiteY8" fmla="*/ 538163 h 1295400"/>
                <a:gd name="connsiteX9" fmla="*/ 317500 w 727075"/>
                <a:gd name="connsiteY9" fmla="*/ 428625 h 1295400"/>
                <a:gd name="connsiteX0" fmla="*/ 317500 w 727075"/>
                <a:gd name="connsiteY0" fmla="*/ 428625 h 1295400"/>
                <a:gd name="connsiteX1" fmla="*/ 303212 w 727075"/>
                <a:gd name="connsiteY1" fmla="*/ 0 h 1295400"/>
                <a:gd name="connsiteX2" fmla="*/ 727075 w 727075"/>
                <a:gd name="connsiteY2" fmla="*/ 447675 h 1295400"/>
                <a:gd name="connsiteX3" fmla="*/ 603250 w 727075"/>
                <a:gd name="connsiteY3" fmla="*/ 1123950 h 1295400"/>
                <a:gd name="connsiteX4" fmla="*/ 227012 w 727075"/>
                <a:gd name="connsiteY4" fmla="*/ 1295400 h 1295400"/>
                <a:gd name="connsiteX5" fmla="*/ 141287 w 727075"/>
                <a:gd name="connsiteY5" fmla="*/ 819150 h 1295400"/>
                <a:gd name="connsiteX6" fmla="*/ 246062 w 727075"/>
                <a:gd name="connsiteY6" fmla="*/ 952500 h 1295400"/>
                <a:gd name="connsiteX7" fmla="*/ 293687 w 727075"/>
                <a:gd name="connsiteY7" fmla="*/ 847725 h 1295400"/>
                <a:gd name="connsiteX8" fmla="*/ 322262 w 727075"/>
                <a:gd name="connsiteY8" fmla="*/ 538163 h 1295400"/>
                <a:gd name="connsiteX9" fmla="*/ 317500 w 727075"/>
                <a:gd name="connsiteY9" fmla="*/ 428625 h 1295400"/>
                <a:gd name="connsiteX0" fmla="*/ 317500 w 727075"/>
                <a:gd name="connsiteY0" fmla="*/ 428625 h 1295400"/>
                <a:gd name="connsiteX1" fmla="*/ 303212 w 727075"/>
                <a:gd name="connsiteY1" fmla="*/ 0 h 1295400"/>
                <a:gd name="connsiteX2" fmla="*/ 727075 w 727075"/>
                <a:gd name="connsiteY2" fmla="*/ 447675 h 1295400"/>
                <a:gd name="connsiteX3" fmla="*/ 603250 w 727075"/>
                <a:gd name="connsiteY3" fmla="*/ 1123950 h 1295400"/>
                <a:gd name="connsiteX4" fmla="*/ 227012 w 727075"/>
                <a:gd name="connsiteY4" fmla="*/ 1295400 h 1295400"/>
                <a:gd name="connsiteX5" fmla="*/ 141287 w 727075"/>
                <a:gd name="connsiteY5" fmla="*/ 819150 h 1295400"/>
                <a:gd name="connsiteX6" fmla="*/ 246062 w 727075"/>
                <a:gd name="connsiteY6" fmla="*/ 952500 h 1295400"/>
                <a:gd name="connsiteX7" fmla="*/ 293687 w 727075"/>
                <a:gd name="connsiteY7" fmla="*/ 847725 h 1295400"/>
                <a:gd name="connsiteX8" fmla="*/ 322262 w 727075"/>
                <a:gd name="connsiteY8" fmla="*/ 538163 h 1295400"/>
                <a:gd name="connsiteX9" fmla="*/ 317500 w 727075"/>
                <a:gd name="connsiteY9" fmla="*/ 428625 h 1295400"/>
                <a:gd name="connsiteX0" fmla="*/ 317500 w 727075"/>
                <a:gd name="connsiteY0" fmla="*/ 428625 h 1295400"/>
                <a:gd name="connsiteX1" fmla="*/ 303212 w 727075"/>
                <a:gd name="connsiteY1" fmla="*/ 0 h 1295400"/>
                <a:gd name="connsiteX2" fmla="*/ 727075 w 727075"/>
                <a:gd name="connsiteY2" fmla="*/ 447675 h 1295400"/>
                <a:gd name="connsiteX3" fmla="*/ 603250 w 727075"/>
                <a:gd name="connsiteY3" fmla="*/ 1123950 h 1295400"/>
                <a:gd name="connsiteX4" fmla="*/ 227012 w 727075"/>
                <a:gd name="connsiteY4" fmla="*/ 1295400 h 1295400"/>
                <a:gd name="connsiteX5" fmla="*/ 141287 w 727075"/>
                <a:gd name="connsiteY5" fmla="*/ 819150 h 1295400"/>
                <a:gd name="connsiteX6" fmla="*/ 246062 w 727075"/>
                <a:gd name="connsiteY6" fmla="*/ 952500 h 1295400"/>
                <a:gd name="connsiteX7" fmla="*/ 293687 w 727075"/>
                <a:gd name="connsiteY7" fmla="*/ 847725 h 1295400"/>
                <a:gd name="connsiteX8" fmla="*/ 322262 w 727075"/>
                <a:gd name="connsiteY8" fmla="*/ 538163 h 1295400"/>
                <a:gd name="connsiteX9" fmla="*/ 317500 w 727075"/>
                <a:gd name="connsiteY9" fmla="*/ 428625 h 1295400"/>
                <a:gd name="connsiteX0" fmla="*/ 317500 w 727075"/>
                <a:gd name="connsiteY0" fmla="*/ 428625 h 1295400"/>
                <a:gd name="connsiteX1" fmla="*/ 303212 w 727075"/>
                <a:gd name="connsiteY1" fmla="*/ 0 h 1295400"/>
                <a:gd name="connsiteX2" fmla="*/ 727075 w 727075"/>
                <a:gd name="connsiteY2" fmla="*/ 447675 h 1295400"/>
                <a:gd name="connsiteX3" fmla="*/ 603250 w 727075"/>
                <a:gd name="connsiteY3" fmla="*/ 1123950 h 1295400"/>
                <a:gd name="connsiteX4" fmla="*/ 227012 w 727075"/>
                <a:gd name="connsiteY4" fmla="*/ 1295400 h 1295400"/>
                <a:gd name="connsiteX5" fmla="*/ 141287 w 727075"/>
                <a:gd name="connsiteY5" fmla="*/ 819150 h 1295400"/>
                <a:gd name="connsiteX6" fmla="*/ 246062 w 727075"/>
                <a:gd name="connsiteY6" fmla="*/ 952500 h 1295400"/>
                <a:gd name="connsiteX7" fmla="*/ 293687 w 727075"/>
                <a:gd name="connsiteY7" fmla="*/ 847725 h 1295400"/>
                <a:gd name="connsiteX8" fmla="*/ 322262 w 727075"/>
                <a:gd name="connsiteY8" fmla="*/ 538163 h 1295400"/>
                <a:gd name="connsiteX9" fmla="*/ 317500 w 727075"/>
                <a:gd name="connsiteY9" fmla="*/ 428625 h 1295400"/>
                <a:gd name="connsiteX0" fmla="*/ 317500 w 727075"/>
                <a:gd name="connsiteY0" fmla="*/ 428625 h 1295400"/>
                <a:gd name="connsiteX1" fmla="*/ 303212 w 727075"/>
                <a:gd name="connsiteY1" fmla="*/ 0 h 1295400"/>
                <a:gd name="connsiteX2" fmla="*/ 727075 w 727075"/>
                <a:gd name="connsiteY2" fmla="*/ 447675 h 1295400"/>
                <a:gd name="connsiteX3" fmla="*/ 603250 w 727075"/>
                <a:gd name="connsiteY3" fmla="*/ 1123950 h 1295400"/>
                <a:gd name="connsiteX4" fmla="*/ 227012 w 727075"/>
                <a:gd name="connsiteY4" fmla="*/ 1295400 h 1295400"/>
                <a:gd name="connsiteX5" fmla="*/ 141287 w 727075"/>
                <a:gd name="connsiteY5" fmla="*/ 819150 h 1295400"/>
                <a:gd name="connsiteX6" fmla="*/ 246062 w 727075"/>
                <a:gd name="connsiteY6" fmla="*/ 952500 h 1295400"/>
                <a:gd name="connsiteX7" fmla="*/ 293687 w 727075"/>
                <a:gd name="connsiteY7" fmla="*/ 847725 h 1295400"/>
                <a:gd name="connsiteX8" fmla="*/ 322262 w 727075"/>
                <a:gd name="connsiteY8" fmla="*/ 538163 h 1295400"/>
                <a:gd name="connsiteX9" fmla="*/ 317500 w 727075"/>
                <a:gd name="connsiteY9" fmla="*/ 428625 h 1295400"/>
                <a:gd name="connsiteX0" fmla="*/ 317500 w 727075"/>
                <a:gd name="connsiteY0" fmla="*/ 428625 h 1295400"/>
                <a:gd name="connsiteX1" fmla="*/ 303212 w 727075"/>
                <a:gd name="connsiteY1" fmla="*/ 0 h 1295400"/>
                <a:gd name="connsiteX2" fmla="*/ 727075 w 727075"/>
                <a:gd name="connsiteY2" fmla="*/ 447675 h 1295400"/>
                <a:gd name="connsiteX3" fmla="*/ 603250 w 727075"/>
                <a:gd name="connsiteY3" fmla="*/ 1123950 h 1295400"/>
                <a:gd name="connsiteX4" fmla="*/ 227012 w 727075"/>
                <a:gd name="connsiteY4" fmla="*/ 1295400 h 1295400"/>
                <a:gd name="connsiteX5" fmla="*/ 141287 w 727075"/>
                <a:gd name="connsiteY5" fmla="*/ 819150 h 1295400"/>
                <a:gd name="connsiteX6" fmla="*/ 246062 w 727075"/>
                <a:gd name="connsiteY6" fmla="*/ 952500 h 1295400"/>
                <a:gd name="connsiteX7" fmla="*/ 293687 w 727075"/>
                <a:gd name="connsiteY7" fmla="*/ 847725 h 1295400"/>
                <a:gd name="connsiteX8" fmla="*/ 322262 w 727075"/>
                <a:gd name="connsiteY8" fmla="*/ 538163 h 1295400"/>
                <a:gd name="connsiteX9" fmla="*/ 317500 w 727075"/>
                <a:gd name="connsiteY9" fmla="*/ 428625 h 1295400"/>
                <a:gd name="connsiteX0" fmla="*/ 317500 w 727075"/>
                <a:gd name="connsiteY0" fmla="*/ 428625 h 1295400"/>
                <a:gd name="connsiteX1" fmla="*/ 303212 w 727075"/>
                <a:gd name="connsiteY1" fmla="*/ 0 h 1295400"/>
                <a:gd name="connsiteX2" fmla="*/ 727075 w 727075"/>
                <a:gd name="connsiteY2" fmla="*/ 447675 h 1295400"/>
                <a:gd name="connsiteX3" fmla="*/ 603250 w 727075"/>
                <a:gd name="connsiteY3" fmla="*/ 1123950 h 1295400"/>
                <a:gd name="connsiteX4" fmla="*/ 227012 w 727075"/>
                <a:gd name="connsiteY4" fmla="*/ 1295400 h 1295400"/>
                <a:gd name="connsiteX5" fmla="*/ 141287 w 727075"/>
                <a:gd name="connsiteY5" fmla="*/ 819150 h 1295400"/>
                <a:gd name="connsiteX6" fmla="*/ 246062 w 727075"/>
                <a:gd name="connsiteY6" fmla="*/ 952500 h 1295400"/>
                <a:gd name="connsiteX7" fmla="*/ 293687 w 727075"/>
                <a:gd name="connsiteY7" fmla="*/ 847725 h 1295400"/>
                <a:gd name="connsiteX8" fmla="*/ 322262 w 727075"/>
                <a:gd name="connsiteY8" fmla="*/ 538163 h 1295400"/>
                <a:gd name="connsiteX9" fmla="*/ 317500 w 727075"/>
                <a:gd name="connsiteY9" fmla="*/ 428625 h 1295400"/>
                <a:gd name="connsiteX0" fmla="*/ 317500 w 727075"/>
                <a:gd name="connsiteY0" fmla="*/ 428625 h 1295400"/>
                <a:gd name="connsiteX1" fmla="*/ 303212 w 727075"/>
                <a:gd name="connsiteY1" fmla="*/ 0 h 1295400"/>
                <a:gd name="connsiteX2" fmla="*/ 727075 w 727075"/>
                <a:gd name="connsiteY2" fmla="*/ 447675 h 1295400"/>
                <a:gd name="connsiteX3" fmla="*/ 603250 w 727075"/>
                <a:gd name="connsiteY3" fmla="*/ 1123950 h 1295400"/>
                <a:gd name="connsiteX4" fmla="*/ 227012 w 727075"/>
                <a:gd name="connsiteY4" fmla="*/ 1295400 h 1295400"/>
                <a:gd name="connsiteX5" fmla="*/ 141287 w 727075"/>
                <a:gd name="connsiteY5" fmla="*/ 819150 h 1295400"/>
                <a:gd name="connsiteX6" fmla="*/ 246062 w 727075"/>
                <a:gd name="connsiteY6" fmla="*/ 952500 h 1295400"/>
                <a:gd name="connsiteX7" fmla="*/ 293687 w 727075"/>
                <a:gd name="connsiteY7" fmla="*/ 847725 h 1295400"/>
                <a:gd name="connsiteX8" fmla="*/ 322262 w 727075"/>
                <a:gd name="connsiteY8" fmla="*/ 538163 h 1295400"/>
                <a:gd name="connsiteX9" fmla="*/ 317500 w 727075"/>
                <a:gd name="connsiteY9" fmla="*/ 428625 h 1295400"/>
                <a:gd name="connsiteX0" fmla="*/ 317500 w 727075"/>
                <a:gd name="connsiteY0" fmla="*/ 428625 h 1371600"/>
                <a:gd name="connsiteX1" fmla="*/ 303212 w 727075"/>
                <a:gd name="connsiteY1" fmla="*/ 0 h 1371600"/>
                <a:gd name="connsiteX2" fmla="*/ 727075 w 727075"/>
                <a:gd name="connsiteY2" fmla="*/ 447675 h 1371600"/>
                <a:gd name="connsiteX3" fmla="*/ 603250 w 727075"/>
                <a:gd name="connsiteY3" fmla="*/ 1123950 h 1371600"/>
                <a:gd name="connsiteX4" fmla="*/ 227012 w 727075"/>
                <a:gd name="connsiteY4" fmla="*/ 1295400 h 1371600"/>
                <a:gd name="connsiteX5" fmla="*/ 141287 w 727075"/>
                <a:gd name="connsiteY5" fmla="*/ 819150 h 1371600"/>
                <a:gd name="connsiteX6" fmla="*/ 246062 w 727075"/>
                <a:gd name="connsiteY6" fmla="*/ 952500 h 1371600"/>
                <a:gd name="connsiteX7" fmla="*/ 293687 w 727075"/>
                <a:gd name="connsiteY7" fmla="*/ 847725 h 1371600"/>
                <a:gd name="connsiteX8" fmla="*/ 322262 w 727075"/>
                <a:gd name="connsiteY8" fmla="*/ 538163 h 1371600"/>
                <a:gd name="connsiteX9" fmla="*/ 317500 w 727075"/>
                <a:gd name="connsiteY9" fmla="*/ 428625 h 1371600"/>
                <a:gd name="connsiteX0" fmla="*/ 317500 w 727075"/>
                <a:gd name="connsiteY0" fmla="*/ 428625 h 1371600"/>
                <a:gd name="connsiteX1" fmla="*/ 303212 w 727075"/>
                <a:gd name="connsiteY1" fmla="*/ 0 h 1371600"/>
                <a:gd name="connsiteX2" fmla="*/ 727075 w 727075"/>
                <a:gd name="connsiteY2" fmla="*/ 447675 h 1371600"/>
                <a:gd name="connsiteX3" fmla="*/ 603250 w 727075"/>
                <a:gd name="connsiteY3" fmla="*/ 1123950 h 1371600"/>
                <a:gd name="connsiteX4" fmla="*/ 227012 w 727075"/>
                <a:gd name="connsiteY4" fmla="*/ 1295400 h 1371600"/>
                <a:gd name="connsiteX5" fmla="*/ 141287 w 727075"/>
                <a:gd name="connsiteY5" fmla="*/ 819150 h 1371600"/>
                <a:gd name="connsiteX6" fmla="*/ 246062 w 727075"/>
                <a:gd name="connsiteY6" fmla="*/ 952500 h 1371600"/>
                <a:gd name="connsiteX7" fmla="*/ 293687 w 727075"/>
                <a:gd name="connsiteY7" fmla="*/ 847725 h 1371600"/>
                <a:gd name="connsiteX8" fmla="*/ 322262 w 727075"/>
                <a:gd name="connsiteY8" fmla="*/ 538163 h 1371600"/>
                <a:gd name="connsiteX9" fmla="*/ 317500 w 727075"/>
                <a:gd name="connsiteY9" fmla="*/ 428625 h 1371600"/>
                <a:gd name="connsiteX0" fmla="*/ 317500 w 835025"/>
                <a:gd name="connsiteY0" fmla="*/ 428625 h 1371600"/>
                <a:gd name="connsiteX1" fmla="*/ 303212 w 835025"/>
                <a:gd name="connsiteY1" fmla="*/ 0 h 1371600"/>
                <a:gd name="connsiteX2" fmla="*/ 727075 w 835025"/>
                <a:gd name="connsiteY2" fmla="*/ 447675 h 1371600"/>
                <a:gd name="connsiteX3" fmla="*/ 603250 w 835025"/>
                <a:gd name="connsiteY3" fmla="*/ 1123950 h 1371600"/>
                <a:gd name="connsiteX4" fmla="*/ 227012 w 835025"/>
                <a:gd name="connsiteY4" fmla="*/ 1295400 h 1371600"/>
                <a:gd name="connsiteX5" fmla="*/ 141287 w 835025"/>
                <a:gd name="connsiteY5" fmla="*/ 819150 h 1371600"/>
                <a:gd name="connsiteX6" fmla="*/ 246062 w 835025"/>
                <a:gd name="connsiteY6" fmla="*/ 952500 h 1371600"/>
                <a:gd name="connsiteX7" fmla="*/ 293687 w 835025"/>
                <a:gd name="connsiteY7" fmla="*/ 847725 h 1371600"/>
                <a:gd name="connsiteX8" fmla="*/ 322262 w 835025"/>
                <a:gd name="connsiteY8" fmla="*/ 538163 h 1371600"/>
                <a:gd name="connsiteX9" fmla="*/ 317500 w 835025"/>
                <a:gd name="connsiteY9" fmla="*/ 428625 h 1371600"/>
                <a:gd name="connsiteX0" fmla="*/ 317500 w 835025"/>
                <a:gd name="connsiteY0" fmla="*/ 428625 h 1371600"/>
                <a:gd name="connsiteX1" fmla="*/ 303212 w 835025"/>
                <a:gd name="connsiteY1" fmla="*/ 0 h 1371600"/>
                <a:gd name="connsiteX2" fmla="*/ 727075 w 835025"/>
                <a:gd name="connsiteY2" fmla="*/ 447675 h 1371600"/>
                <a:gd name="connsiteX3" fmla="*/ 603250 w 835025"/>
                <a:gd name="connsiteY3" fmla="*/ 1123950 h 1371600"/>
                <a:gd name="connsiteX4" fmla="*/ 227012 w 835025"/>
                <a:gd name="connsiteY4" fmla="*/ 1295400 h 1371600"/>
                <a:gd name="connsiteX5" fmla="*/ 141287 w 835025"/>
                <a:gd name="connsiteY5" fmla="*/ 819150 h 1371600"/>
                <a:gd name="connsiteX6" fmla="*/ 246062 w 835025"/>
                <a:gd name="connsiteY6" fmla="*/ 952500 h 1371600"/>
                <a:gd name="connsiteX7" fmla="*/ 293687 w 835025"/>
                <a:gd name="connsiteY7" fmla="*/ 847725 h 1371600"/>
                <a:gd name="connsiteX8" fmla="*/ 322262 w 835025"/>
                <a:gd name="connsiteY8" fmla="*/ 538163 h 1371600"/>
                <a:gd name="connsiteX9" fmla="*/ 317500 w 835025"/>
                <a:gd name="connsiteY9" fmla="*/ 428625 h 1371600"/>
                <a:gd name="connsiteX0" fmla="*/ 317500 w 835025"/>
                <a:gd name="connsiteY0" fmla="*/ 428625 h 1371600"/>
                <a:gd name="connsiteX1" fmla="*/ 303212 w 835025"/>
                <a:gd name="connsiteY1" fmla="*/ 0 h 1371600"/>
                <a:gd name="connsiteX2" fmla="*/ 727075 w 835025"/>
                <a:gd name="connsiteY2" fmla="*/ 447675 h 1371600"/>
                <a:gd name="connsiteX3" fmla="*/ 603250 w 835025"/>
                <a:gd name="connsiteY3" fmla="*/ 1123950 h 1371600"/>
                <a:gd name="connsiteX4" fmla="*/ 227012 w 835025"/>
                <a:gd name="connsiteY4" fmla="*/ 1295400 h 1371600"/>
                <a:gd name="connsiteX5" fmla="*/ 141287 w 835025"/>
                <a:gd name="connsiteY5" fmla="*/ 819150 h 1371600"/>
                <a:gd name="connsiteX6" fmla="*/ 246062 w 835025"/>
                <a:gd name="connsiteY6" fmla="*/ 952500 h 1371600"/>
                <a:gd name="connsiteX7" fmla="*/ 293687 w 835025"/>
                <a:gd name="connsiteY7" fmla="*/ 847725 h 1371600"/>
                <a:gd name="connsiteX8" fmla="*/ 322262 w 835025"/>
                <a:gd name="connsiteY8" fmla="*/ 538163 h 1371600"/>
                <a:gd name="connsiteX9" fmla="*/ 317500 w 835025"/>
                <a:gd name="connsiteY9" fmla="*/ 428625 h 1371600"/>
                <a:gd name="connsiteX0" fmla="*/ 317500 w 835025"/>
                <a:gd name="connsiteY0" fmla="*/ 463550 h 1406525"/>
                <a:gd name="connsiteX1" fmla="*/ 303212 w 835025"/>
                <a:gd name="connsiteY1" fmla="*/ 34925 h 1406525"/>
                <a:gd name="connsiteX2" fmla="*/ 727075 w 835025"/>
                <a:gd name="connsiteY2" fmla="*/ 482600 h 1406525"/>
                <a:gd name="connsiteX3" fmla="*/ 603250 w 835025"/>
                <a:gd name="connsiteY3" fmla="*/ 1158875 h 1406525"/>
                <a:gd name="connsiteX4" fmla="*/ 227012 w 835025"/>
                <a:gd name="connsiteY4" fmla="*/ 1330325 h 1406525"/>
                <a:gd name="connsiteX5" fmla="*/ 141287 w 835025"/>
                <a:gd name="connsiteY5" fmla="*/ 854075 h 1406525"/>
                <a:gd name="connsiteX6" fmla="*/ 246062 w 835025"/>
                <a:gd name="connsiteY6" fmla="*/ 987425 h 1406525"/>
                <a:gd name="connsiteX7" fmla="*/ 293687 w 835025"/>
                <a:gd name="connsiteY7" fmla="*/ 882650 h 1406525"/>
                <a:gd name="connsiteX8" fmla="*/ 322262 w 835025"/>
                <a:gd name="connsiteY8" fmla="*/ 573088 h 1406525"/>
                <a:gd name="connsiteX9" fmla="*/ 317500 w 835025"/>
                <a:gd name="connsiteY9" fmla="*/ 463550 h 1406525"/>
                <a:gd name="connsiteX0" fmla="*/ 317500 w 835025"/>
                <a:gd name="connsiteY0" fmla="*/ 463550 h 1406525"/>
                <a:gd name="connsiteX1" fmla="*/ 303212 w 835025"/>
                <a:gd name="connsiteY1" fmla="*/ 34925 h 1406525"/>
                <a:gd name="connsiteX2" fmla="*/ 727075 w 835025"/>
                <a:gd name="connsiteY2" fmla="*/ 482600 h 1406525"/>
                <a:gd name="connsiteX3" fmla="*/ 603250 w 835025"/>
                <a:gd name="connsiteY3" fmla="*/ 1158875 h 1406525"/>
                <a:gd name="connsiteX4" fmla="*/ 227012 w 835025"/>
                <a:gd name="connsiteY4" fmla="*/ 1330325 h 1406525"/>
                <a:gd name="connsiteX5" fmla="*/ 141287 w 835025"/>
                <a:gd name="connsiteY5" fmla="*/ 854075 h 1406525"/>
                <a:gd name="connsiteX6" fmla="*/ 246062 w 835025"/>
                <a:gd name="connsiteY6" fmla="*/ 987425 h 1406525"/>
                <a:gd name="connsiteX7" fmla="*/ 293687 w 835025"/>
                <a:gd name="connsiteY7" fmla="*/ 882650 h 1406525"/>
                <a:gd name="connsiteX8" fmla="*/ 322262 w 835025"/>
                <a:gd name="connsiteY8" fmla="*/ 573088 h 1406525"/>
                <a:gd name="connsiteX9" fmla="*/ 317500 w 835025"/>
                <a:gd name="connsiteY9" fmla="*/ 463550 h 1406525"/>
                <a:gd name="connsiteX0" fmla="*/ 317500 w 835025"/>
                <a:gd name="connsiteY0" fmla="*/ 463550 h 1406525"/>
                <a:gd name="connsiteX1" fmla="*/ 303212 w 835025"/>
                <a:gd name="connsiteY1" fmla="*/ 34925 h 1406525"/>
                <a:gd name="connsiteX2" fmla="*/ 727075 w 835025"/>
                <a:gd name="connsiteY2" fmla="*/ 482600 h 1406525"/>
                <a:gd name="connsiteX3" fmla="*/ 603250 w 835025"/>
                <a:gd name="connsiteY3" fmla="*/ 1158875 h 1406525"/>
                <a:gd name="connsiteX4" fmla="*/ 227012 w 835025"/>
                <a:gd name="connsiteY4" fmla="*/ 1330325 h 1406525"/>
                <a:gd name="connsiteX5" fmla="*/ 141287 w 835025"/>
                <a:gd name="connsiteY5" fmla="*/ 854075 h 1406525"/>
                <a:gd name="connsiteX6" fmla="*/ 246062 w 835025"/>
                <a:gd name="connsiteY6" fmla="*/ 987425 h 1406525"/>
                <a:gd name="connsiteX7" fmla="*/ 293687 w 835025"/>
                <a:gd name="connsiteY7" fmla="*/ 882650 h 1406525"/>
                <a:gd name="connsiteX8" fmla="*/ 322262 w 835025"/>
                <a:gd name="connsiteY8" fmla="*/ 573088 h 1406525"/>
                <a:gd name="connsiteX9" fmla="*/ 317500 w 835025"/>
                <a:gd name="connsiteY9" fmla="*/ 463550 h 1406525"/>
                <a:gd name="connsiteX0" fmla="*/ 317500 w 835025"/>
                <a:gd name="connsiteY0" fmla="*/ 463550 h 1406525"/>
                <a:gd name="connsiteX1" fmla="*/ 303212 w 835025"/>
                <a:gd name="connsiteY1" fmla="*/ 34925 h 1406525"/>
                <a:gd name="connsiteX2" fmla="*/ 727075 w 835025"/>
                <a:gd name="connsiteY2" fmla="*/ 482600 h 1406525"/>
                <a:gd name="connsiteX3" fmla="*/ 603250 w 835025"/>
                <a:gd name="connsiteY3" fmla="*/ 1158875 h 1406525"/>
                <a:gd name="connsiteX4" fmla="*/ 227012 w 835025"/>
                <a:gd name="connsiteY4" fmla="*/ 1330325 h 1406525"/>
                <a:gd name="connsiteX5" fmla="*/ 141287 w 835025"/>
                <a:gd name="connsiteY5" fmla="*/ 854075 h 1406525"/>
                <a:gd name="connsiteX6" fmla="*/ 246062 w 835025"/>
                <a:gd name="connsiteY6" fmla="*/ 987425 h 1406525"/>
                <a:gd name="connsiteX7" fmla="*/ 293687 w 835025"/>
                <a:gd name="connsiteY7" fmla="*/ 882650 h 1406525"/>
                <a:gd name="connsiteX8" fmla="*/ 322262 w 835025"/>
                <a:gd name="connsiteY8" fmla="*/ 573088 h 1406525"/>
                <a:gd name="connsiteX9" fmla="*/ 317500 w 835025"/>
                <a:gd name="connsiteY9" fmla="*/ 463550 h 1406525"/>
                <a:gd name="connsiteX0" fmla="*/ 365125 w 882650"/>
                <a:gd name="connsiteY0" fmla="*/ 463550 h 1406525"/>
                <a:gd name="connsiteX1" fmla="*/ 350837 w 882650"/>
                <a:gd name="connsiteY1" fmla="*/ 34925 h 1406525"/>
                <a:gd name="connsiteX2" fmla="*/ 774700 w 882650"/>
                <a:gd name="connsiteY2" fmla="*/ 482600 h 1406525"/>
                <a:gd name="connsiteX3" fmla="*/ 650875 w 882650"/>
                <a:gd name="connsiteY3" fmla="*/ 1158875 h 1406525"/>
                <a:gd name="connsiteX4" fmla="*/ 274637 w 882650"/>
                <a:gd name="connsiteY4" fmla="*/ 1330325 h 1406525"/>
                <a:gd name="connsiteX5" fmla="*/ 188912 w 882650"/>
                <a:gd name="connsiteY5" fmla="*/ 854075 h 1406525"/>
                <a:gd name="connsiteX6" fmla="*/ 293687 w 882650"/>
                <a:gd name="connsiteY6" fmla="*/ 987425 h 1406525"/>
                <a:gd name="connsiteX7" fmla="*/ 341312 w 882650"/>
                <a:gd name="connsiteY7" fmla="*/ 882650 h 1406525"/>
                <a:gd name="connsiteX8" fmla="*/ 369887 w 882650"/>
                <a:gd name="connsiteY8" fmla="*/ 573088 h 1406525"/>
                <a:gd name="connsiteX9" fmla="*/ 365125 w 882650"/>
                <a:gd name="connsiteY9" fmla="*/ 463550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2650" h="1406525">
                  <a:moveTo>
                    <a:pt x="365125" y="463550"/>
                  </a:moveTo>
                  <a:cubicBezTo>
                    <a:pt x="128587" y="762000"/>
                    <a:pt x="0" y="95250"/>
                    <a:pt x="350837" y="34925"/>
                  </a:cubicBezTo>
                  <a:cubicBezTo>
                    <a:pt x="476250" y="0"/>
                    <a:pt x="773112" y="136525"/>
                    <a:pt x="774700" y="482600"/>
                  </a:cubicBezTo>
                  <a:cubicBezTo>
                    <a:pt x="815975" y="593725"/>
                    <a:pt x="882650" y="920750"/>
                    <a:pt x="650875" y="1158875"/>
                  </a:cubicBezTo>
                  <a:cubicBezTo>
                    <a:pt x="623887" y="1273175"/>
                    <a:pt x="476250" y="1406525"/>
                    <a:pt x="274637" y="1330325"/>
                  </a:cubicBezTo>
                  <a:cubicBezTo>
                    <a:pt x="153987" y="1298575"/>
                    <a:pt x="68262" y="984250"/>
                    <a:pt x="188912" y="854075"/>
                  </a:cubicBezTo>
                  <a:cubicBezTo>
                    <a:pt x="300037" y="831850"/>
                    <a:pt x="242887" y="930275"/>
                    <a:pt x="293687" y="987425"/>
                  </a:cubicBezTo>
                  <a:cubicBezTo>
                    <a:pt x="325437" y="996950"/>
                    <a:pt x="373062" y="936625"/>
                    <a:pt x="341312" y="882650"/>
                  </a:cubicBezTo>
                  <a:cubicBezTo>
                    <a:pt x="322262" y="827088"/>
                    <a:pt x="223837" y="831850"/>
                    <a:pt x="369887" y="573088"/>
                  </a:cubicBezTo>
                  <a:cubicBezTo>
                    <a:pt x="368300" y="536575"/>
                    <a:pt x="417512" y="477838"/>
                    <a:pt x="365125" y="463550"/>
                  </a:cubicBezTo>
                  <a:close/>
                </a:path>
              </a:pathLst>
            </a:custGeom>
            <a:gradFill flip="none" rotWithShape="1">
              <a:gsLst>
                <a:gs pos="0">
                  <a:srgbClr val="CF403D"/>
                </a:gs>
                <a:gs pos="50000">
                  <a:srgbClr val="D7716F"/>
                </a:gs>
                <a:gs pos="100000">
                  <a:srgbClr val="E09694"/>
                </a:gs>
              </a:gsLst>
              <a:lin ang="18900000" scaled="1"/>
              <a:tileRect/>
            </a:gradFill>
            <a:ln w="12700" cap="flat" cmpd="sng" algn="ctr">
              <a:solidFill>
                <a:srgbClr val="C0504D">
                  <a:lumMod val="75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a:ea typeface="ＭＳ Ｐゴシック"/>
                <a:cs typeface="+mn-cs"/>
              </a:endParaRPr>
            </a:p>
          </p:txBody>
        </p:sp>
        <p:sp>
          <p:nvSpPr>
            <p:cNvPr id="12" name="フリーフォーム 11"/>
            <p:cNvSpPr/>
            <p:nvPr/>
          </p:nvSpPr>
          <p:spPr>
            <a:xfrm>
              <a:off x="7469187" y="3368674"/>
              <a:ext cx="376238" cy="641350"/>
            </a:xfrm>
            <a:custGeom>
              <a:avLst/>
              <a:gdLst>
                <a:gd name="connsiteX0" fmla="*/ 371475 w 371475"/>
                <a:gd name="connsiteY0" fmla="*/ 0 h 600075"/>
                <a:gd name="connsiteX1" fmla="*/ 114300 w 371475"/>
                <a:gd name="connsiteY1" fmla="*/ 206375 h 600075"/>
                <a:gd name="connsiteX2" fmla="*/ 0 w 371475"/>
                <a:gd name="connsiteY2" fmla="*/ 600075 h 600075"/>
                <a:gd name="connsiteX3" fmla="*/ 60325 w 371475"/>
                <a:gd name="connsiteY3" fmla="*/ 581025 h 600075"/>
                <a:gd name="connsiteX4" fmla="*/ 368300 w 371475"/>
                <a:gd name="connsiteY4" fmla="*/ 307975 h 600075"/>
                <a:gd name="connsiteX5" fmla="*/ 371475 w 371475"/>
                <a:gd name="connsiteY5" fmla="*/ 0 h 600075"/>
                <a:gd name="connsiteX0" fmla="*/ 371475 w 371475"/>
                <a:gd name="connsiteY0" fmla="*/ 0 h 600075"/>
                <a:gd name="connsiteX1" fmla="*/ 114300 w 371475"/>
                <a:gd name="connsiteY1" fmla="*/ 206375 h 600075"/>
                <a:gd name="connsiteX2" fmla="*/ 0 w 371475"/>
                <a:gd name="connsiteY2" fmla="*/ 600075 h 600075"/>
                <a:gd name="connsiteX3" fmla="*/ 60325 w 371475"/>
                <a:gd name="connsiteY3" fmla="*/ 581025 h 600075"/>
                <a:gd name="connsiteX4" fmla="*/ 368300 w 371475"/>
                <a:gd name="connsiteY4" fmla="*/ 307975 h 600075"/>
                <a:gd name="connsiteX5" fmla="*/ 371475 w 371475"/>
                <a:gd name="connsiteY5" fmla="*/ 0 h 600075"/>
                <a:gd name="connsiteX0" fmla="*/ 371475 w 371475"/>
                <a:gd name="connsiteY0" fmla="*/ 0 h 600075"/>
                <a:gd name="connsiteX1" fmla="*/ 114300 w 371475"/>
                <a:gd name="connsiteY1" fmla="*/ 206375 h 600075"/>
                <a:gd name="connsiteX2" fmla="*/ 0 w 371475"/>
                <a:gd name="connsiteY2" fmla="*/ 600075 h 600075"/>
                <a:gd name="connsiteX3" fmla="*/ 60325 w 371475"/>
                <a:gd name="connsiteY3" fmla="*/ 581025 h 600075"/>
                <a:gd name="connsiteX4" fmla="*/ 368300 w 371475"/>
                <a:gd name="connsiteY4" fmla="*/ 307975 h 600075"/>
                <a:gd name="connsiteX5" fmla="*/ 371475 w 371475"/>
                <a:gd name="connsiteY5" fmla="*/ 0 h 600075"/>
                <a:gd name="connsiteX0" fmla="*/ 371475 w 371475"/>
                <a:gd name="connsiteY0" fmla="*/ 0 h 600075"/>
                <a:gd name="connsiteX1" fmla="*/ 114300 w 371475"/>
                <a:gd name="connsiteY1" fmla="*/ 206375 h 600075"/>
                <a:gd name="connsiteX2" fmla="*/ 0 w 371475"/>
                <a:gd name="connsiteY2" fmla="*/ 600075 h 600075"/>
                <a:gd name="connsiteX3" fmla="*/ 60325 w 371475"/>
                <a:gd name="connsiteY3" fmla="*/ 581025 h 600075"/>
                <a:gd name="connsiteX4" fmla="*/ 368300 w 371475"/>
                <a:gd name="connsiteY4" fmla="*/ 307975 h 600075"/>
                <a:gd name="connsiteX5" fmla="*/ 371475 w 371475"/>
                <a:gd name="connsiteY5" fmla="*/ 0 h 600075"/>
                <a:gd name="connsiteX0" fmla="*/ 371475 w 371475"/>
                <a:gd name="connsiteY0" fmla="*/ 0 h 641350"/>
                <a:gd name="connsiteX1" fmla="*/ 114300 w 371475"/>
                <a:gd name="connsiteY1" fmla="*/ 206375 h 641350"/>
                <a:gd name="connsiteX2" fmla="*/ 0 w 371475"/>
                <a:gd name="connsiteY2" fmla="*/ 600075 h 641350"/>
                <a:gd name="connsiteX3" fmla="*/ 60325 w 371475"/>
                <a:gd name="connsiteY3" fmla="*/ 581025 h 641350"/>
                <a:gd name="connsiteX4" fmla="*/ 368300 w 371475"/>
                <a:gd name="connsiteY4" fmla="*/ 307975 h 641350"/>
                <a:gd name="connsiteX5" fmla="*/ 371475 w 371475"/>
                <a:gd name="connsiteY5" fmla="*/ 0 h 641350"/>
                <a:gd name="connsiteX0" fmla="*/ 371475 w 371475"/>
                <a:gd name="connsiteY0" fmla="*/ 0 h 641350"/>
                <a:gd name="connsiteX1" fmla="*/ 114300 w 371475"/>
                <a:gd name="connsiteY1" fmla="*/ 206375 h 641350"/>
                <a:gd name="connsiteX2" fmla="*/ 0 w 371475"/>
                <a:gd name="connsiteY2" fmla="*/ 600075 h 641350"/>
                <a:gd name="connsiteX3" fmla="*/ 60325 w 371475"/>
                <a:gd name="connsiteY3" fmla="*/ 581025 h 641350"/>
                <a:gd name="connsiteX4" fmla="*/ 368300 w 371475"/>
                <a:gd name="connsiteY4" fmla="*/ 307975 h 641350"/>
                <a:gd name="connsiteX5" fmla="*/ 371475 w 371475"/>
                <a:gd name="connsiteY5" fmla="*/ 0 h 641350"/>
                <a:gd name="connsiteX0" fmla="*/ 381000 w 381000"/>
                <a:gd name="connsiteY0" fmla="*/ 0 h 641350"/>
                <a:gd name="connsiteX1" fmla="*/ 123825 w 381000"/>
                <a:gd name="connsiteY1" fmla="*/ 206375 h 641350"/>
                <a:gd name="connsiteX2" fmla="*/ 0 w 381000"/>
                <a:gd name="connsiteY2" fmla="*/ 595313 h 641350"/>
                <a:gd name="connsiteX3" fmla="*/ 69850 w 381000"/>
                <a:gd name="connsiteY3" fmla="*/ 581025 h 641350"/>
                <a:gd name="connsiteX4" fmla="*/ 377825 w 381000"/>
                <a:gd name="connsiteY4" fmla="*/ 307975 h 641350"/>
                <a:gd name="connsiteX5" fmla="*/ 381000 w 381000"/>
                <a:gd name="connsiteY5" fmla="*/ 0 h 641350"/>
                <a:gd name="connsiteX0" fmla="*/ 381000 w 381000"/>
                <a:gd name="connsiteY0" fmla="*/ 0 h 641350"/>
                <a:gd name="connsiteX1" fmla="*/ 123825 w 381000"/>
                <a:gd name="connsiteY1" fmla="*/ 206375 h 641350"/>
                <a:gd name="connsiteX2" fmla="*/ 0 w 381000"/>
                <a:gd name="connsiteY2" fmla="*/ 595313 h 641350"/>
                <a:gd name="connsiteX3" fmla="*/ 69850 w 381000"/>
                <a:gd name="connsiteY3" fmla="*/ 581025 h 641350"/>
                <a:gd name="connsiteX4" fmla="*/ 377825 w 381000"/>
                <a:gd name="connsiteY4" fmla="*/ 307975 h 641350"/>
                <a:gd name="connsiteX5" fmla="*/ 381000 w 381000"/>
                <a:gd name="connsiteY5" fmla="*/ 0 h 641350"/>
                <a:gd name="connsiteX0" fmla="*/ 376238 w 376238"/>
                <a:gd name="connsiteY0" fmla="*/ 0 h 641350"/>
                <a:gd name="connsiteX1" fmla="*/ 119063 w 376238"/>
                <a:gd name="connsiteY1" fmla="*/ 206375 h 641350"/>
                <a:gd name="connsiteX2" fmla="*/ 0 w 376238"/>
                <a:gd name="connsiteY2" fmla="*/ 592932 h 641350"/>
                <a:gd name="connsiteX3" fmla="*/ 65088 w 376238"/>
                <a:gd name="connsiteY3" fmla="*/ 581025 h 641350"/>
                <a:gd name="connsiteX4" fmla="*/ 373063 w 376238"/>
                <a:gd name="connsiteY4" fmla="*/ 307975 h 641350"/>
                <a:gd name="connsiteX5" fmla="*/ 376238 w 376238"/>
                <a:gd name="connsiteY5" fmla="*/ 0 h 641350"/>
                <a:gd name="connsiteX0" fmla="*/ 379148 w 379148"/>
                <a:gd name="connsiteY0" fmla="*/ 0 h 641350"/>
                <a:gd name="connsiteX1" fmla="*/ 121973 w 379148"/>
                <a:gd name="connsiteY1" fmla="*/ 206375 h 641350"/>
                <a:gd name="connsiteX2" fmla="*/ 2910 w 379148"/>
                <a:gd name="connsiteY2" fmla="*/ 592932 h 641350"/>
                <a:gd name="connsiteX3" fmla="*/ 67998 w 379148"/>
                <a:gd name="connsiteY3" fmla="*/ 581025 h 641350"/>
                <a:gd name="connsiteX4" fmla="*/ 375973 w 379148"/>
                <a:gd name="connsiteY4" fmla="*/ 307975 h 641350"/>
                <a:gd name="connsiteX5" fmla="*/ 379148 w 379148"/>
                <a:gd name="connsiteY5" fmla="*/ 0 h 641350"/>
                <a:gd name="connsiteX0" fmla="*/ 376238 w 376238"/>
                <a:gd name="connsiteY0" fmla="*/ 0 h 641350"/>
                <a:gd name="connsiteX1" fmla="*/ 119063 w 376238"/>
                <a:gd name="connsiteY1" fmla="*/ 206375 h 641350"/>
                <a:gd name="connsiteX2" fmla="*/ 0 w 376238"/>
                <a:gd name="connsiteY2" fmla="*/ 592932 h 641350"/>
                <a:gd name="connsiteX3" fmla="*/ 65088 w 376238"/>
                <a:gd name="connsiteY3" fmla="*/ 581025 h 641350"/>
                <a:gd name="connsiteX4" fmla="*/ 373063 w 376238"/>
                <a:gd name="connsiteY4" fmla="*/ 307975 h 641350"/>
                <a:gd name="connsiteX5" fmla="*/ 376238 w 376238"/>
                <a:gd name="connsiteY5" fmla="*/ 0 h 641350"/>
                <a:gd name="connsiteX0" fmla="*/ 376238 w 376238"/>
                <a:gd name="connsiteY0" fmla="*/ 0 h 641350"/>
                <a:gd name="connsiteX1" fmla="*/ 119063 w 376238"/>
                <a:gd name="connsiteY1" fmla="*/ 206375 h 641350"/>
                <a:gd name="connsiteX2" fmla="*/ 0 w 376238"/>
                <a:gd name="connsiteY2" fmla="*/ 592932 h 641350"/>
                <a:gd name="connsiteX3" fmla="*/ 65088 w 376238"/>
                <a:gd name="connsiteY3" fmla="*/ 581025 h 641350"/>
                <a:gd name="connsiteX4" fmla="*/ 373063 w 376238"/>
                <a:gd name="connsiteY4" fmla="*/ 307975 h 641350"/>
                <a:gd name="connsiteX5" fmla="*/ 376238 w 376238"/>
                <a:gd name="connsiteY5" fmla="*/ 0 h 641350"/>
                <a:gd name="connsiteX0" fmla="*/ 376238 w 376238"/>
                <a:gd name="connsiteY0" fmla="*/ 0 h 641350"/>
                <a:gd name="connsiteX1" fmla="*/ 119063 w 376238"/>
                <a:gd name="connsiteY1" fmla="*/ 206375 h 641350"/>
                <a:gd name="connsiteX2" fmla="*/ 0 w 376238"/>
                <a:gd name="connsiteY2" fmla="*/ 592932 h 641350"/>
                <a:gd name="connsiteX3" fmla="*/ 65088 w 376238"/>
                <a:gd name="connsiteY3" fmla="*/ 581025 h 641350"/>
                <a:gd name="connsiteX4" fmla="*/ 373063 w 376238"/>
                <a:gd name="connsiteY4" fmla="*/ 307975 h 641350"/>
                <a:gd name="connsiteX5" fmla="*/ 376238 w 376238"/>
                <a:gd name="connsiteY5" fmla="*/ 0 h 641350"/>
                <a:gd name="connsiteX0" fmla="*/ 376238 w 376238"/>
                <a:gd name="connsiteY0" fmla="*/ 0 h 641350"/>
                <a:gd name="connsiteX1" fmla="*/ 119063 w 376238"/>
                <a:gd name="connsiteY1" fmla="*/ 206375 h 641350"/>
                <a:gd name="connsiteX2" fmla="*/ 0 w 376238"/>
                <a:gd name="connsiteY2" fmla="*/ 592932 h 641350"/>
                <a:gd name="connsiteX3" fmla="*/ 65088 w 376238"/>
                <a:gd name="connsiteY3" fmla="*/ 581025 h 641350"/>
                <a:gd name="connsiteX4" fmla="*/ 373063 w 376238"/>
                <a:gd name="connsiteY4" fmla="*/ 307975 h 641350"/>
                <a:gd name="connsiteX5" fmla="*/ 376238 w 376238"/>
                <a:gd name="connsiteY5" fmla="*/ 0 h 641350"/>
                <a:gd name="connsiteX0" fmla="*/ 376238 w 376238"/>
                <a:gd name="connsiteY0" fmla="*/ 0 h 641350"/>
                <a:gd name="connsiteX1" fmla="*/ 119063 w 376238"/>
                <a:gd name="connsiteY1" fmla="*/ 206375 h 641350"/>
                <a:gd name="connsiteX2" fmla="*/ 0 w 376238"/>
                <a:gd name="connsiteY2" fmla="*/ 592932 h 641350"/>
                <a:gd name="connsiteX3" fmla="*/ 65088 w 376238"/>
                <a:gd name="connsiteY3" fmla="*/ 581025 h 641350"/>
                <a:gd name="connsiteX4" fmla="*/ 373063 w 376238"/>
                <a:gd name="connsiteY4" fmla="*/ 307975 h 641350"/>
                <a:gd name="connsiteX5" fmla="*/ 376238 w 376238"/>
                <a:gd name="connsiteY5" fmla="*/ 0 h 641350"/>
                <a:gd name="connsiteX0" fmla="*/ 376238 w 376238"/>
                <a:gd name="connsiteY0" fmla="*/ 0 h 641350"/>
                <a:gd name="connsiteX1" fmla="*/ 119063 w 376238"/>
                <a:gd name="connsiteY1" fmla="*/ 206375 h 641350"/>
                <a:gd name="connsiteX2" fmla="*/ 0 w 376238"/>
                <a:gd name="connsiteY2" fmla="*/ 592932 h 641350"/>
                <a:gd name="connsiteX3" fmla="*/ 65088 w 376238"/>
                <a:gd name="connsiteY3" fmla="*/ 581025 h 641350"/>
                <a:gd name="connsiteX4" fmla="*/ 373063 w 376238"/>
                <a:gd name="connsiteY4" fmla="*/ 307975 h 641350"/>
                <a:gd name="connsiteX5" fmla="*/ 376238 w 376238"/>
                <a:gd name="connsiteY5" fmla="*/ 0 h 641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6238" h="641350">
                  <a:moveTo>
                    <a:pt x="376238" y="0"/>
                  </a:moveTo>
                  <a:cubicBezTo>
                    <a:pt x="331788" y="113242"/>
                    <a:pt x="227013" y="137583"/>
                    <a:pt x="119063" y="206375"/>
                  </a:cubicBezTo>
                  <a:cubicBezTo>
                    <a:pt x="30163" y="255058"/>
                    <a:pt x="9525" y="471224"/>
                    <a:pt x="0" y="592932"/>
                  </a:cubicBezTo>
                  <a:cubicBezTo>
                    <a:pt x="8996" y="627064"/>
                    <a:pt x="57680" y="641350"/>
                    <a:pt x="65088" y="581025"/>
                  </a:cubicBezTo>
                  <a:cubicBezTo>
                    <a:pt x="91546" y="80433"/>
                    <a:pt x="313268" y="284692"/>
                    <a:pt x="373063" y="307975"/>
                  </a:cubicBezTo>
                  <a:cubicBezTo>
                    <a:pt x="374121" y="205317"/>
                    <a:pt x="375180" y="102658"/>
                    <a:pt x="376238" y="0"/>
                  </a:cubicBezTo>
                  <a:close/>
                </a:path>
              </a:pathLst>
            </a:custGeom>
            <a:gradFill flip="none" rotWithShape="1">
              <a:gsLst>
                <a:gs pos="0">
                  <a:srgbClr val="C0504D">
                    <a:lumMod val="60000"/>
                    <a:lumOff val="40000"/>
                    <a:tint val="66000"/>
                    <a:satMod val="160000"/>
                  </a:srgbClr>
                </a:gs>
                <a:gs pos="50000">
                  <a:srgbClr val="C0504D">
                    <a:lumMod val="60000"/>
                    <a:lumOff val="40000"/>
                    <a:tint val="44500"/>
                    <a:satMod val="160000"/>
                  </a:srgbClr>
                </a:gs>
                <a:gs pos="100000">
                  <a:srgbClr val="C0504D">
                    <a:lumMod val="60000"/>
                    <a:lumOff val="40000"/>
                    <a:tint val="23500"/>
                    <a:satMod val="160000"/>
                  </a:srgbClr>
                </a:gs>
              </a:gsLst>
              <a:lin ang="18900000" scaled="1"/>
              <a:tileRect/>
            </a:gradFill>
            <a:ln w="6350" cap="flat" cmpd="sng" algn="ctr">
              <a:solidFill>
                <a:srgbClr val="C0504D">
                  <a:lumMod val="60000"/>
                  <a:lumOff val="4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a:ea typeface="ＭＳ Ｐゴシック"/>
                <a:cs typeface="+mn-cs"/>
              </a:endParaRPr>
            </a:p>
          </p:txBody>
        </p:sp>
        <p:grpSp>
          <p:nvGrpSpPr>
            <p:cNvPr id="15" name="グループ化 269"/>
            <p:cNvGrpSpPr>
              <a:grpSpLocks/>
            </p:cNvGrpSpPr>
            <p:nvPr/>
          </p:nvGrpSpPr>
          <p:grpSpPr bwMode="auto">
            <a:xfrm>
              <a:off x="7682441" y="3074988"/>
              <a:ext cx="436033" cy="863600"/>
              <a:chOff x="7234766" y="3087688"/>
              <a:chExt cx="436033" cy="863600"/>
            </a:xfrm>
          </p:grpSpPr>
          <p:sp>
            <p:nvSpPr>
              <p:cNvPr id="23" name="フリーフォーム 22"/>
              <p:cNvSpPr/>
              <p:nvPr/>
            </p:nvSpPr>
            <p:spPr>
              <a:xfrm>
                <a:off x="7234237" y="3087687"/>
                <a:ext cx="436563" cy="863600"/>
              </a:xfrm>
              <a:custGeom>
                <a:avLst/>
                <a:gdLst>
                  <a:gd name="connsiteX0" fmla="*/ 47625 w 349250"/>
                  <a:gd name="connsiteY0" fmla="*/ 161925 h 863600"/>
                  <a:gd name="connsiteX1" fmla="*/ 82550 w 349250"/>
                  <a:gd name="connsiteY1" fmla="*/ 301625 h 863600"/>
                  <a:gd name="connsiteX2" fmla="*/ 47625 w 349250"/>
                  <a:gd name="connsiteY2" fmla="*/ 619125 h 863600"/>
                  <a:gd name="connsiteX3" fmla="*/ 0 w 349250"/>
                  <a:gd name="connsiteY3" fmla="*/ 742950 h 863600"/>
                  <a:gd name="connsiteX4" fmla="*/ 142875 w 349250"/>
                  <a:gd name="connsiteY4" fmla="*/ 863600 h 863600"/>
                  <a:gd name="connsiteX5" fmla="*/ 266700 w 349250"/>
                  <a:gd name="connsiteY5" fmla="*/ 752475 h 863600"/>
                  <a:gd name="connsiteX6" fmla="*/ 336550 w 349250"/>
                  <a:gd name="connsiteY6" fmla="*/ 612775 h 863600"/>
                  <a:gd name="connsiteX7" fmla="*/ 349250 w 349250"/>
                  <a:gd name="connsiteY7" fmla="*/ 504825 h 863600"/>
                  <a:gd name="connsiteX8" fmla="*/ 320675 w 349250"/>
                  <a:gd name="connsiteY8" fmla="*/ 365125 h 863600"/>
                  <a:gd name="connsiteX9" fmla="*/ 295275 w 349250"/>
                  <a:gd name="connsiteY9" fmla="*/ 212725 h 863600"/>
                  <a:gd name="connsiteX10" fmla="*/ 254000 w 349250"/>
                  <a:gd name="connsiteY10" fmla="*/ 146050 h 863600"/>
                  <a:gd name="connsiteX11" fmla="*/ 165100 w 349250"/>
                  <a:gd name="connsiteY11" fmla="*/ 0 h 863600"/>
                  <a:gd name="connsiteX12" fmla="*/ 79375 w 349250"/>
                  <a:gd name="connsiteY12" fmla="*/ 12700 h 863600"/>
                  <a:gd name="connsiteX13" fmla="*/ 47625 w 349250"/>
                  <a:gd name="connsiteY13" fmla="*/ 161925 h 863600"/>
                  <a:gd name="connsiteX0" fmla="*/ 47625 w 349250"/>
                  <a:gd name="connsiteY0" fmla="*/ 161925 h 863600"/>
                  <a:gd name="connsiteX1" fmla="*/ 82550 w 349250"/>
                  <a:gd name="connsiteY1" fmla="*/ 301625 h 863600"/>
                  <a:gd name="connsiteX2" fmla="*/ 47625 w 349250"/>
                  <a:gd name="connsiteY2" fmla="*/ 619125 h 863600"/>
                  <a:gd name="connsiteX3" fmla="*/ 0 w 349250"/>
                  <a:gd name="connsiteY3" fmla="*/ 742950 h 863600"/>
                  <a:gd name="connsiteX4" fmla="*/ 142875 w 349250"/>
                  <a:gd name="connsiteY4" fmla="*/ 863600 h 863600"/>
                  <a:gd name="connsiteX5" fmla="*/ 266700 w 349250"/>
                  <a:gd name="connsiteY5" fmla="*/ 752475 h 863600"/>
                  <a:gd name="connsiteX6" fmla="*/ 336550 w 349250"/>
                  <a:gd name="connsiteY6" fmla="*/ 612775 h 863600"/>
                  <a:gd name="connsiteX7" fmla="*/ 349250 w 349250"/>
                  <a:gd name="connsiteY7" fmla="*/ 504825 h 863600"/>
                  <a:gd name="connsiteX8" fmla="*/ 320675 w 349250"/>
                  <a:gd name="connsiteY8" fmla="*/ 365125 h 863600"/>
                  <a:gd name="connsiteX9" fmla="*/ 295275 w 349250"/>
                  <a:gd name="connsiteY9" fmla="*/ 212725 h 863600"/>
                  <a:gd name="connsiteX10" fmla="*/ 254000 w 349250"/>
                  <a:gd name="connsiteY10" fmla="*/ 146050 h 863600"/>
                  <a:gd name="connsiteX11" fmla="*/ 165100 w 349250"/>
                  <a:gd name="connsiteY11" fmla="*/ 0 h 863600"/>
                  <a:gd name="connsiteX12" fmla="*/ 79375 w 349250"/>
                  <a:gd name="connsiteY12" fmla="*/ 12700 h 863600"/>
                  <a:gd name="connsiteX13" fmla="*/ 47625 w 349250"/>
                  <a:gd name="connsiteY13" fmla="*/ 161925 h 863600"/>
                  <a:gd name="connsiteX0" fmla="*/ 47625 w 349250"/>
                  <a:gd name="connsiteY0" fmla="*/ 161925 h 863600"/>
                  <a:gd name="connsiteX1" fmla="*/ 82550 w 349250"/>
                  <a:gd name="connsiteY1" fmla="*/ 301625 h 863600"/>
                  <a:gd name="connsiteX2" fmla="*/ 47625 w 349250"/>
                  <a:gd name="connsiteY2" fmla="*/ 619125 h 863600"/>
                  <a:gd name="connsiteX3" fmla="*/ 0 w 349250"/>
                  <a:gd name="connsiteY3" fmla="*/ 742950 h 863600"/>
                  <a:gd name="connsiteX4" fmla="*/ 142875 w 349250"/>
                  <a:gd name="connsiteY4" fmla="*/ 863600 h 863600"/>
                  <a:gd name="connsiteX5" fmla="*/ 266700 w 349250"/>
                  <a:gd name="connsiteY5" fmla="*/ 752475 h 863600"/>
                  <a:gd name="connsiteX6" fmla="*/ 336550 w 349250"/>
                  <a:gd name="connsiteY6" fmla="*/ 612775 h 863600"/>
                  <a:gd name="connsiteX7" fmla="*/ 349250 w 349250"/>
                  <a:gd name="connsiteY7" fmla="*/ 504825 h 863600"/>
                  <a:gd name="connsiteX8" fmla="*/ 320675 w 349250"/>
                  <a:gd name="connsiteY8" fmla="*/ 365125 h 863600"/>
                  <a:gd name="connsiteX9" fmla="*/ 295275 w 349250"/>
                  <a:gd name="connsiteY9" fmla="*/ 212725 h 863600"/>
                  <a:gd name="connsiteX10" fmla="*/ 254000 w 349250"/>
                  <a:gd name="connsiteY10" fmla="*/ 146050 h 863600"/>
                  <a:gd name="connsiteX11" fmla="*/ 165100 w 349250"/>
                  <a:gd name="connsiteY11" fmla="*/ 0 h 863600"/>
                  <a:gd name="connsiteX12" fmla="*/ 79375 w 349250"/>
                  <a:gd name="connsiteY12" fmla="*/ 12700 h 863600"/>
                  <a:gd name="connsiteX13" fmla="*/ 47625 w 349250"/>
                  <a:gd name="connsiteY13" fmla="*/ 161925 h 863600"/>
                  <a:gd name="connsiteX0" fmla="*/ 47625 w 349250"/>
                  <a:gd name="connsiteY0" fmla="*/ 161925 h 863600"/>
                  <a:gd name="connsiteX1" fmla="*/ 82550 w 349250"/>
                  <a:gd name="connsiteY1" fmla="*/ 301625 h 863600"/>
                  <a:gd name="connsiteX2" fmla="*/ 47625 w 349250"/>
                  <a:gd name="connsiteY2" fmla="*/ 619125 h 863600"/>
                  <a:gd name="connsiteX3" fmla="*/ 0 w 349250"/>
                  <a:gd name="connsiteY3" fmla="*/ 742950 h 863600"/>
                  <a:gd name="connsiteX4" fmla="*/ 142875 w 349250"/>
                  <a:gd name="connsiteY4" fmla="*/ 863600 h 863600"/>
                  <a:gd name="connsiteX5" fmla="*/ 266700 w 349250"/>
                  <a:gd name="connsiteY5" fmla="*/ 752475 h 863600"/>
                  <a:gd name="connsiteX6" fmla="*/ 336550 w 349250"/>
                  <a:gd name="connsiteY6" fmla="*/ 612775 h 863600"/>
                  <a:gd name="connsiteX7" fmla="*/ 349250 w 349250"/>
                  <a:gd name="connsiteY7" fmla="*/ 504825 h 863600"/>
                  <a:gd name="connsiteX8" fmla="*/ 320675 w 349250"/>
                  <a:gd name="connsiteY8" fmla="*/ 365125 h 863600"/>
                  <a:gd name="connsiteX9" fmla="*/ 295275 w 349250"/>
                  <a:gd name="connsiteY9" fmla="*/ 212725 h 863600"/>
                  <a:gd name="connsiteX10" fmla="*/ 254000 w 349250"/>
                  <a:gd name="connsiteY10" fmla="*/ 146050 h 863600"/>
                  <a:gd name="connsiteX11" fmla="*/ 165100 w 349250"/>
                  <a:gd name="connsiteY11" fmla="*/ 0 h 863600"/>
                  <a:gd name="connsiteX12" fmla="*/ 79375 w 349250"/>
                  <a:gd name="connsiteY12" fmla="*/ 12700 h 863600"/>
                  <a:gd name="connsiteX13" fmla="*/ 47625 w 349250"/>
                  <a:gd name="connsiteY13" fmla="*/ 161925 h 863600"/>
                  <a:gd name="connsiteX0" fmla="*/ 47625 w 349250"/>
                  <a:gd name="connsiteY0" fmla="*/ 161925 h 863600"/>
                  <a:gd name="connsiteX1" fmla="*/ 82550 w 349250"/>
                  <a:gd name="connsiteY1" fmla="*/ 301625 h 863600"/>
                  <a:gd name="connsiteX2" fmla="*/ 47625 w 349250"/>
                  <a:gd name="connsiteY2" fmla="*/ 619125 h 863600"/>
                  <a:gd name="connsiteX3" fmla="*/ 0 w 349250"/>
                  <a:gd name="connsiteY3" fmla="*/ 742950 h 863600"/>
                  <a:gd name="connsiteX4" fmla="*/ 142875 w 349250"/>
                  <a:gd name="connsiteY4" fmla="*/ 863600 h 863600"/>
                  <a:gd name="connsiteX5" fmla="*/ 266700 w 349250"/>
                  <a:gd name="connsiteY5" fmla="*/ 752475 h 863600"/>
                  <a:gd name="connsiteX6" fmla="*/ 336550 w 349250"/>
                  <a:gd name="connsiteY6" fmla="*/ 612775 h 863600"/>
                  <a:gd name="connsiteX7" fmla="*/ 349250 w 349250"/>
                  <a:gd name="connsiteY7" fmla="*/ 504825 h 863600"/>
                  <a:gd name="connsiteX8" fmla="*/ 320675 w 349250"/>
                  <a:gd name="connsiteY8" fmla="*/ 365125 h 863600"/>
                  <a:gd name="connsiteX9" fmla="*/ 295275 w 349250"/>
                  <a:gd name="connsiteY9" fmla="*/ 212725 h 863600"/>
                  <a:gd name="connsiteX10" fmla="*/ 254000 w 349250"/>
                  <a:gd name="connsiteY10" fmla="*/ 146050 h 863600"/>
                  <a:gd name="connsiteX11" fmla="*/ 165100 w 349250"/>
                  <a:gd name="connsiteY11" fmla="*/ 0 h 863600"/>
                  <a:gd name="connsiteX12" fmla="*/ 79375 w 349250"/>
                  <a:gd name="connsiteY12" fmla="*/ 12700 h 863600"/>
                  <a:gd name="connsiteX13" fmla="*/ 47625 w 349250"/>
                  <a:gd name="connsiteY13" fmla="*/ 161925 h 863600"/>
                  <a:gd name="connsiteX0" fmla="*/ 47625 w 349250"/>
                  <a:gd name="connsiteY0" fmla="*/ 161925 h 863600"/>
                  <a:gd name="connsiteX1" fmla="*/ 82550 w 349250"/>
                  <a:gd name="connsiteY1" fmla="*/ 301625 h 863600"/>
                  <a:gd name="connsiteX2" fmla="*/ 47625 w 349250"/>
                  <a:gd name="connsiteY2" fmla="*/ 619125 h 863600"/>
                  <a:gd name="connsiteX3" fmla="*/ 0 w 349250"/>
                  <a:gd name="connsiteY3" fmla="*/ 742950 h 863600"/>
                  <a:gd name="connsiteX4" fmla="*/ 142875 w 349250"/>
                  <a:gd name="connsiteY4" fmla="*/ 863600 h 863600"/>
                  <a:gd name="connsiteX5" fmla="*/ 266700 w 349250"/>
                  <a:gd name="connsiteY5" fmla="*/ 752475 h 863600"/>
                  <a:gd name="connsiteX6" fmla="*/ 336550 w 349250"/>
                  <a:gd name="connsiteY6" fmla="*/ 612775 h 863600"/>
                  <a:gd name="connsiteX7" fmla="*/ 349250 w 349250"/>
                  <a:gd name="connsiteY7" fmla="*/ 504825 h 863600"/>
                  <a:gd name="connsiteX8" fmla="*/ 320675 w 349250"/>
                  <a:gd name="connsiteY8" fmla="*/ 365125 h 863600"/>
                  <a:gd name="connsiteX9" fmla="*/ 295275 w 349250"/>
                  <a:gd name="connsiteY9" fmla="*/ 212725 h 863600"/>
                  <a:gd name="connsiteX10" fmla="*/ 254000 w 349250"/>
                  <a:gd name="connsiteY10" fmla="*/ 146050 h 863600"/>
                  <a:gd name="connsiteX11" fmla="*/ 165100 w 349250"/>
                  <a:gd name="connsiteY11" fmla="*/ 0 h 863600"/>
                  <a:gd name="connsiteX12" fmla="*/ 79375 w 349250"/>
                  <a:gd name="connsiteY12" fmla="*/ 12700 h 863600"/>
                  <a:gd name="connsiteX13" fmla="*/ 47625 w 349250"/>
                  <a:gd name="connsiteY13" fmla="*/ 161925 h 863600"/>
                  <a:gd name="connsiteX0" fmla="*/ 47625 w 349250"/>
                  <a:gd name="connsiteY0" fmla="*/ 161925 h 863600"/>
                  <a:gd name="connsiteX1" fmla="*/ 82550 w 349250"/>
                  <a:gd name="connsiteY1" fmla="*/ 301625 h 863600"/>
                  <a:gd name="connsiteX2" fmla="*/ 47625 w 349250"/>
                  <a:gd name="connsiteY2" fmla="*/ 619125 h 863600"/>
                  <a:gd name="connsiteX3" fmla="*/ 0 w 349250"/>
                  <a:gd name="connsiteY3" fmla="*/ 742950 h 863600"/>
                  <a:gd name="connsiteX4" fmla="*/ 142875 w 349250"/>
                  <a:gd name="connsiteY4" fmla="*/ 863600 h 863600"/>
                  <a:gd name="connsiteX5" fmla="*/ 266700 w 349250"/>
                  <a:gd name="connsiteY5" fmla="*/ 752475 h 863600"/>
                  <a:gd name="connsiteX6" fmla="*/ 336550 w 349250"/>
                  <a:gd name="connsiteY6" fmla="*/ 612775 h 863600"/>
                  <a:gd name="connsiteX7" fmla="*/ 349250 w 349250"/>
                  <a:gd name="connsiteY7" fmla="*/ 504825 h 863600"/>
                  <a:gd name="connsiteX8" fmla="*/ 320675 w 349250"/>
                  <a:gd name="connsiteY8" fmla="*/ 365125 h 863600"/>
                  <a:gd name="connsiteX9" fmla="*/ 295275 w 349250"/>
                  <a:gd name="connsiteY9" fmla="*/ 212725 h 863600"/>
                  <a:gd name="connsiteX10" fmla="*/ 254000 w 349250"/>
                  <a:gd name="connsiteY10" fmla="*/ 146050 h 863600"/>
                  <a:gd name="connsiteX11" fmla="*/ 165100 w 349250"/>
                  <a:gd name="connsiteY11" fmla="*/ 0 h 863600"/>
                  <a:gd name="connsiteX12" fmla="*/ 79375 w 349250"/>
                  <a:gd name="connsiteY12" fmla="*/ 12700 h 863600"/>
                  <a:gd name="connsiteX13" fmla="*/ 47625 w 349250"/>
                  <a:gd name="connsiteY13" fmla="*/ 161925 h 863600"/>
                  <a:gd name="connsiteX0" fmla="*/ 47625 w 349250"/>
                  <a:gd name="connsiteY0" fmla="*/ 161925 h 863600"/>
                  <a:gd name="connsiteX1" fmla="*/ 82550 w 349250"/>
                  <a:gd name="connsiteY1" fmla="*/ 301625 h 863600"/>
                  <a:gd name="connsiteX2" fmla="*/ 47625 w 349250"/>
                  <a:gd name="connsiteY2" fmla="*/ 619125 h 863600"/>
                  <a:gd name="connsiteX3" fmla="*/ 0 w 349250"/>
                  <a:gd name="connsiteY3" fmla="*/ 742950 h 863600"/>
                  <a:gd name="connsiteX4" fmla="*/ 142875 w 349250"/>
                  <a:gd name="connsiteY4" fmla="*/ 863600 h 863600"/>
                  <a:gd name="connsiteX5" fmla="*/ 266700 w 349250"/>
                  <a:gd name="connsiteY5" fmla="*/ 752475 h 863600"/>
                  <a:gd name="connsiteX6" fmla="*/ 336550 w 349250"/>
                  <a:gd name="connsiteY6" fmla="*/ 612775 h 863600"/>
                  <a:gd name="connsiteX7" fmla="*/ 349250 w 349250"/>
                  <a:gd name="connsiteY7" fmla="*/ 504825 h 863600"/>
                  <a:gd name="connsiteX8" fmla="*/ 320675 w 349250"/>
                  <a:gd name="connsiteY8" fmla="*/ 365125 h 863600"/>
                  <a:gd name="connsiteX9" fmla="*/ 295275 w 349250"/>
                  <a:gd name="connsiteY9" fmla="*/ 212725 h 863600"/>
                  <a:gd name="connsiteX10" fmla="*/ 254000 w 349250"/>
                  <a:gd name="connsiteY10" fmla="*/ 146050 h 863600"/>
                  <a:gd name="connsiteX11" fmla="*/ 165100 w 349250"/>
                  <a:gd name="connsiteY11" fmla="*/ 0 h 863600"/>
                  <a:gd name="connsiteX12" fmla="*/ 79375 w 349250"/>
                  <a:gd name="connsiteY12" fmla="*/ 12700 h 863600"/>
                  <a:gd name="connsiteX13" fmla="*/ 47625 w 349250"/>
                  <a:gd name="connsiteY13" fmla="*/ 161925 h 863600"/>
                  <a:gd name="connsiteX0" fmla="*/ 47625 w 349250"/>
                  <a:gd name="connsiteY0" fmla="*/ 161925 h 863600"/>
                  <a:gd name="connsiteX1" fmla="*/ 82550 w 349250"/>
                  <a:gd name="connsiteY1" fmla="*/ 301625 h 863600"/>
                  <a:gd name="connsiteX2" fmla="*/ 47625 w 349250"/>
                  <a:gd name="connsiteY2" fmla="*/ 619125 h 863600"/>
                  <a:gd name="connsiteX3" fmla="*/ 0 w 349250"/>
                  <a:gd name="connsiteY3" fmla="*/ 742950 h 863600"/>
                  <a:gd name="connsiteX4" fmla="*/ 142875 w 349250"/>
                  <a:gd name="connsiteY4" fmla="*/ 863600 h 863600"/>
                  <a:gd name="connsiteX5" fmla="*/ 266700 w 349250"/>
                  <a:gd name="connsiteY5" fmla="*/ 752475 h 863600"/>
                  <a:gd name="connsiteX6" fmla="*/ 336550 w 349250"/>
                  <a:gd name="connsiteY6" fmla="*/ 612775 h 863600"/>
                  <a:gd name="connsiteX7" fmla="*/ 349250 w 349250"/>
                  <a:gd name="connsiteY7" fmla="*/ 504825 h 863600"/>
                  <a:gd name="connsiteX8" fmla="*/ 320675 w 349250"/>
                  <a:gd name="connsiteY8" fmla="*/ 365125 h 863600"/>
                  <a:gd name="connsiteX9" fmla="*/ 295275 w 349250"/>
                  <a:gd name="connsiteY9" fmla="*/ 212725 h 863600"/>
                  <a:gd name="connsiteX10" fmla="*/ 254000 w 349250"/>
                  <a:gd name="connsiteY10" fmla="*/ 146050 h 863600"/>
                  <a:gd name="connsiteX11" fmla="*/ 165100 w 349250"/>
                  <a:gd name="connsiteY11" fmla="*/ 0 h 863600"/>
                  <a:gd name="connsiteX12" fmla="*/ 79375 w 349250"/>
                  <a:gd name="connsiteY12" fmla="*/ 12700 h 863600"/>
                  <a:gd name="connsiteX13" fmla="*/ 47625 w 349250"/>
                  <a:gd name="connsiteY13" fmla="*/ 161925 h 863600"/>
                  <a:gd name="connsiteX0" fmla="*/ 47625 w 349250"/>
                  <a:gd name="connsiteY0" fmla="*/ 161925 h 863600"/>
                  <a:gd name="connsiteX1" fmla="*/ 82550 w 349250"/>
                  <a:gd name="connsiteY1" fmla="*/ 301625 h 863600"/>
                  <a:gd name="connsiteX2" fmla="*/ 47625 w 349250"/>
                  <a:gd name="connsiteY2" fmla="*/ 619125 h 863600"/>
                  <a:gd name="connsiteX3" fmla="*/ 0 w 349250"/>
                  <a:gd name="connsiteY3" fmla="*/ 742950 h 863600"/>
                  <a:gd name="connsiteX4" fmla="*/ 142875 w 349250"/>
                  <a:gd name="connsiteY4" fmla="*/ 863600 h 863600"/>
                  <a:gd name="connsiteX5" fmla="*/ 266700 w 349250"/>
                  <a:gd name="connsiteY5" fmla="*/ 752475 h 863600"/>
                  <a:gd name="connsiteX6" fmla="*/ 336550 w 349250"/>
                  <a:gd name="connsiteY6" fmla="*/ 612775 h 863600"/>
                  <a:gd name="connsiteX7" fmla="*/ 349250 w 349250"/>
                  <a:gd name="connsiteY7" fmla="*/ 504825 h 863600"/>
                  <a:gd name="connsiteX8" fmla="*/ 320675 w 349250"/>
                  <a:gd name="connsiteY8" fmla="*/ 365125 h 863600"/>
                  <a:gd name="connsiteX9" fmla="*/ 295275 w 349250"/>
                  <a:gd name="connsiteY9" fmla="*/ 212725 h 863600"/>
                  <a:gd name="connsiteX10" fmla="*/ 254000 w 349250"/>
                  <a:gd name="connsiteY10" fmla="*/ 146050 h 863600"/>
                  <a:gd name="connsiteX11" fmla="*/ 165100 w 349250"/>
                  <a:gd name="connsiteY11" fmla="*/ 0 h 863600"/>
                  <a:gd name="connsiteX12" fmla="*/ 79375 w 349250"/>
                  <a:gd name="connsiteY12" fmla="*/ 12700 h 863600"/>
                  <a:gd name="connsiteX13" fmla="*/ 47625 w 349250"/>
                  <a:gd name="connsiteY13" fmla="*/ 161925 h 863600"/>
                  <a:gd name="connsiteX0" fmla="*/ 47625 w 349250"/>
                  <a:gd name="connsiteY0" fmla="*/ 161925 h 863600"/>
                  <a:gd name="connsiteX1" fmla="*/ 82550 w 349250"/>
                  <a:gd name="connsiteY1" fmla="*/ 301625 h 863600"/>
                  <a:gd name="connsiteX2" fmla="*/ 47625 w 349250"/>
                  <a:gd name="connsiteY2" fmla="*/ 619125 h 863600"/>
                  <a:gd name="connsiteX3" fmla="*/ 0 w 349250"/>
                  <a:gd name="connsiteY3" fmla="*/ 742950 h 863600"/>
                  <a:gd name="connsiteX4" fmla="*/ 142875 w 349250"/>
                  <a:gd name="connsiteY4" fmla="*/ 863600 h 863600"/>
                  <a:gd name="connsiteX5" fmla="*/ 266700 w 349250"/>
                  <a:gd name="connsiteY5" fmla="*/ 752475 h 863600"/>
                  <a:gd name="connsiteX6" fmla="*/ 336550 w 349250"/>
                  <a:gd name="connsiteY6" fmla="*/ 612775 h 863600"/>
                  <a:gd name="connsiteX7" fmla="*/ 349250 w 349250"/>
                  <a:gd name="connsiteY7" fmla="*/ 504825 h 863600"/>
                  <a:gd name="connsiteX8" fmla="*/ 320675 w 349250"/>
                  <a:gd name="connsiteY8" fmla="*/ 365125 h 863600"/>
                  <a:gd name="connsiteX9" fmla="*/ 295275 w 349250"/>
                  <a:gd name="connsiteY9" fmla="*/ 212725 h 863600"/>
                  <a:gd name="connsiteX10" fmla="*/ 254000 w 349250"/>
                  <a:gd name="connsiteY10" fmla="*/ 146050 h 863600"/>
                  <a:gd name="connsiteX11" fmla="*/ 165100 w 349250"/>
                  <a:gd name="connsiteY11" fmla="*/ 0 h 863600"/>
                  <a:gd name="connsiteX12" fmla="*/ 79375 w 349250"/>
                  <a:gd name="connsiteY12" fmla="*/ 12700 h 863600"/>
                  <a:gd name="connsiteX13" fmla="*/ 47625 w 349250"/>
                  <a:gd name="connsiteY13" fmla="*/ 161925 h 863600"/>
                  <a:gd name="connsiteX0" fmla="*/ 47625 w 349250"/>
                  <a:gd name="connsiteY0" fmla="*/ 161925 h 863600"/>
                  <a:gd name="connsiteX1" fmla="*/ 82550 w 349250"/>
                  <a:gd name="connsiteY1" fmla="*/ 301625 h 863600"/>
                  <a:gd name="connsiteX2" fmla="*/ 47625 w 349250"/>
                  <a:gd name="connsiteY2" fmla="*/ 619125 h 863600"/>
                  <a:gd name="connsiteX3" fmla="*/ 0 w 349250"/>
                  <a:gd name="connsiteY3" fmla="*/ 742950 h 863600"/>
                  <a:gd name="connsiteX4" fmla="*/ 142875 w 349250"/>
                  <a:gd name="connsiteY4" fmla="*/ 863600 h 863600"/>
                  <a:gd name="connsiteX5" fmla="*/ 266700 w 349250"/>
                  <a:gd name="connsiteY5" fmla="*/ 752475 h 863600"/>
                  <a:gd name="connsiteX6" fmla="*/ 336550 w 349250"/>
                  <a:gd name="connsiteY6" fmla="*/ 612775 h 863600"/>
                  <a:gd name="connsiteX7" fmla="*/ 349250 w 349250"/>
                  <a:gd name="connsiteY7" fmla="*/ 504825 h 863600"/>
                  <a:gd name="connsiteX8" fmla="*/ 320675 w 349250"/>
                  <a:gd name="connsiteY8" fmla="*/ 365125 h 863600"/>
                  <a:gd name="connsiteX9" fmla="*/ 295275 w 349250"/>
                  <a:gd name="connsiteY9" fmla="*/ 212725 h 863600"/>
                  <a:gd name="connsiteX10" fmla="*/ 254000 w 349250"/>
                  <a:gd name="connsiteY10" fmla="*/ 146050 h 863600"/>
                  <a:gd name="connsiteX11" fmla="*/ 165100 w 349250"/>
                  <a:gd name="connsiteY11" fmla="*/ 0 h 863600"/>
                  <a:gd name="connsiteX12" fmla="*/ 79375 w 349250"/>
                  <a:gd name="connsiteY12" fmla="*/ 12700 h 863600"/>
                  <a:gd name="connsiteX13" fmla="*/ 47625 w 349250"/>
                  <a:gd name="connsiteY13" fmla="*/ 161925 h 863600"/>
                  <a:gd name="connsiteX0" fmla="*/ 47625 w 349250"/>
                  <a:gd name="connsiteY0" fmla="*/ 161925 h 863600"/>
                  <a:gd name="connsiteX1" fmla="*/ 82550 w 349250"/>
                  <a:gd name="connsiteY1" fmla="*/ 301625 h 863600"/>
                  <a:gd name="connsiteX2" fmla="*/ 47625 w 349250"/>
                  <a:gd name="connsiteY2" fmla="*/ 619125 h 863600"/>
                  <a:gd name="connsiteX3" fmla="*/ 0 w 349250"/>
                  <a:gd name="connsiteY3" fmla="*/ 742950 h 863600"/>
                  <a:gd name="connsiteX4" fmla="*/ 142875 w 349250"/>
                  <a:gd name="connsiteY4" fmla="*/ 863600 h 863600"/>
                  <a:gd name="connsiteX5" fmla="*/ 266700 w 349250"/>
                  <a:gd name="connsiteY5" fmla="*/ 752475 h 863600"/>
                  <a:gd name="connsiteX6" fmla="*/ 336550 w 349250"/>
                  <a:gd name="connsiteY6" fmla="*/ 612775 h 863600"/>
                  <a:gd name="connsiteX7" fmla="*/ 349250 w 349250"/>
                  <a:gd name="connsiteY7" fmla="*/ 504825 h 863600"/>
                  <a:gd name="connsiteX8" fmla="*/ 320675 w 349250"/>
                  <a:gd name="connsiteY8" fmla="*/ 365125 h 863600"/>
                  <a:gd name="connsiteX9" fmla="*/ 295275 w 349250"/>
                  <a:gd name="connsiteY9" fmla="*/ 212725 h 863600"/>
                  <a:gd name="connsiteX10" fmla="*/ 254000 w 349250"/>
                  <a:gd name="connsiteY10" fmla="*/ 146050 h 863600"/>
                  <a:gd name="connsiteX11" fmla="*/ 165100 w 349250"/>
                  <a:gd name="connsiteY11" fmla="*/ 0 h 863600"/>
                  <a:gd name="connsiteX12" fmla="*/ 79375 w 349250"/>
                  <a:gd name="connsiteY12" fmla="*/ 12700 h 863600"/>
                  <a:gd name="connsiteX13" fmla="*/ 47625 w 349250"/>
                  <a:gd name="connsiteY13" fmla="*/ 161925 h 863600"/>
                  <a:gd name="connsiteX0" fmla="*/ 47625 w 349250"/>
                  <a:gd name="connsiteY0" fmla="*/ 161925 h 863600"/>
                  <a:gd name="connsiteX1" fmla="*/ 82550 w 349250"/>
                  <a:gd name="connsiteY1" fmla="*/ 301625 h 863600"/>
                  <a:gd name="connsiteX2" fmla="*/ 47625 w 349250"/>
                  <a:gd name="connsiteY2" fmla="*/ 619125 h 863600"/>
                  <a:gd name="connsiteX3" fmla="*/ 0 w 349250"/>
                  <a:gd name="connsiteY3" fmla="*/ 742950 h 863600"/>
                  <a:gd name="connsiteX4" fmla="*/ 142875 w 349250"/>
                  <a:gd name="connsiteY4" fmla="*/ 863600 h 863600"/>
                  <a:gd name="connsiteX5" fmla="*/ 266700 w 349250"/>
                  <a:gd name="connsiteY5" fmla="*/ 752475 h 863600"/>
                  <a:gd name="connsiteX6" fmla="*/ 336550 w 349250"/>
                  <a:gd name="connsiteY6" fmla="*/ 612775 h 863600"/>
                  <a:gd name="connsiteX7" fmla="*/ 349250 w 349250"/>
                  <a:gd name="connsiteY7" fmla="*/ 504825 h 863600"/>
                  <a:gd name="connsiteX8" fmla="*/ 320675 w 349250"/>
                  <a:gd name="connsiteY8" fmla="*/ 365125 h 863600"/>
                  <a:gd name="connsiteX9" fmla="*/ 295275 w 349250"/>
                  <a:gd name="connsiteY9" fmla="*/ 212725 h 863600"/>
                  <a:gd name="connsiteX10" fmla="*/ 254000 w 349250"/>
                  <a:gd name="connsiteY10" fmla="*/ 146050 h 863600"/>
                  <a:gd name="connsiteX11" fmla="*/ 165100 w 349250"/>
                  <a:gd name="connsiteY11" fmla="*/ 0 h 863600"/>
                  <a:gd name="connsiteX12" fmla="*/ 79375 w 349250"/>
                  <a:gd name="connsiteY12" fmla="*/ 12700 h 863600"/>
                  <a:gd name="connsiteX13" fmla="*/ 47625 w 349250"/>
                  <a:gd name="connsiteY13" fmla="*/ 161925 h 863600"/>
                  <a:gd name="connsiteX0" fmla="*/ 47625 w 349250"/>
                  <a:gd name="connsiteY0" fmla="*/ 161925 h 863600"/>
                  <a:gd name="connsiteX1" fmla="*/ 82550 w 349250"/>
                  <a:gd name="connsiteY1" fmla="*/ 301625 h 863600"/>
                  <a:gd name="connsiteX2" fmla="*/ 47625 w 349250"/>
                  <a:gd name="connsiteY2" fmla="*/ 619125 h 863600"/>
                  <a:gd name="connsiteX3" fmla="*/ 0 w 349250"/>
                  <a:gd name="connsiteY3" fmla="*/ 742950 h 863600"/>
                  <a:gd name="connsiteX4" fmla="*/ 142875 w 349250"/>
                  <a:gd name="connsiteY4" fmla="*/ 863600 h 863600"/>
                  <a:gd name="connsiteX5" fmla="*/ 266700 w 349250"/>
                  <a:gd name="connsiteY5" fmla="*/ 752475 h 863600"/>
                  <a:gd name="connsiteX6" fmla="*/ 336550 w 349250"/>
                  <a:gd name="connsiteY6" fmla="*/ 612775 h 863600"/>
                  <a:gd name="connsiteX7" fmla="*/ 349250 w 349250"/>
                  <a:gd name="connsiteY7" fmla="*/ 504825 h 863600"/>
                  <a:gd name="connsiteX8" fmla="*/ 320675 w 349250"/>
                  <a:gd name="connsiteY8" fmla="*/ 365125 h 863600"/>
                  <a:gd name="connsiteX9" fmla="*/ 295275 w 349250"/>
                  <a:gd name="connsiteY9" fmla="*/ 212725 h 863600"/>
                  <a:gd name="connsiteX10" fmla="*/ 254000 w 349250"/>
                  <a:gd name="connsiteY10" fmla="*/ 146050 h 863600"/>
                  <a:gd name="connsiteX11" fmla="*/ 165100 w 349250"/>
                  <a:gd name="connsiteY11" fmla="*/ 0 h 863600"/>
                  <a:gd name="connsiteX12" fmla="*/ 79375 w 349250"/>
                  <a:gd name="connsiteY12" fmla="*/ 12700 h 863600"/>
                  <a:gd name="connsiteX13" fmla="*/ 47625 w 349250"/>
                  <a:gd name="connsiteY13" fmla="*/ 161925 h 863600"/>
                  <a:gd name="connsiteX0" fmla="*/ 47625 w 349250"/>
                  <a:gd name="connsiteY0" fmla="*/ 161925 h 863600"/>
                  <a:gd name="connsiteX1" fmla="*/ 82550 w 349250"/>
                  <a:gd name="connsiteY1" fmla="*/ 301625 h 863600"/>
                  <a:gd name="connsiteX2" fmla="*/ 47625 w 349250"/>
                  <a:gd name="connsiteY2" fmla="*/ 619125 h 863600"/>
                  <a:gd name="connsiteX3" fmla="*/ 0 w 349250"/>
                  <a:gd name="connsiteY3" fmla="*/ 742950 h 863600"/>
                  <a:gd name="connsiteX4" fmla="*/ 142875 w 349250"/>
                  <a:gd name="connsiteY4" fmla="*/ 863600 h 863600"/>
                  <a:gd name="connsiteX5" fmla="*/ 266700 w 349250"/>
                  <a:gd name="connsiteY5" fmla="*/ 752475 h 863600"/>
                  <a:gd name="connsiteX6" fmla="*/ 336550 w 349250"/>
                  <a:gd name="connsiteY6" fmla="*/ 612775 h 863600"/>
                  <a:gd name="connsiteX7" fmla="*/ 349250 w 349250"/>
                  <a:gd name="connsiteY7" fmla="*/ 504825 h 863600"/>
                  <a:gd name="connsiteX8" fmla="*/ 320675 w 349250"/>
                  <a:gd name="connsiteY8" fmla="*/ 365125 h 863600"/>
                  <a:gd name="connsiteX9" fmla="*/ 295275 w 349250"/>
                  <a:gd name="connsiteY9" fmla="*/ 212725 h 863600"/>
                  <a:gd name="connsiteX10" fmla="*/ 254000 w 349250"/>
                  <a:gd name="connsiteY10" fmla="*/ 146050 h 863600"/>
                  <a:gd name="connsiteX11" fmla="*/ 165100 w 349250"/>
                  <a:gd name="connsiteY11" fmla="*/ 0 h 863600"/>
                  <a:gd name="connsiteX12" fmla="*/ 79375 w 349250"/>
                  <a:gd name="connsiteY12" fmla="*/ 12700 h 863600"/>
                  <a:gd name="connsiteX13" fmla="*/ 47625 w 349250"/>
                  <a:gd name="connsiteY13" fmla="*/ 161925 h 863600"/>
                  <a:gd name="connsiteX0" fmla="*/ 47625 w 349250"/>
                  <a:gd name="connsiteY0" fmla="*/ 161925 h 863600"/>
                  <a:gd name="connsiteX1" fmla="*/ 82550 w 349250"/>
                  <a:gd name="connsiteY1" fmla="*/ 301625 h 863600"/>
                  <a:gd name="connsiteX2" fmla="*/ 47625 w 349250"/>
                  <a:gd name="connsiteY2" fmla="*/ 619125 h 863600"/>
                  <a:gd name="connsiteX3" fmla="*/ 0 w 349250"/>
                  <a:gd name="connsiteY3" fmla="*/ 742950 h 863600"/>
                  <a:gd name="connsiteX4" fmla="*/ 142875 w 349250"/>
                  <a:gd name="connsiteY4" fmla="*/ 863600 h 863600"/>
                  <a:gd name="connsiteX5" fmla="*/ 266700 w 349250"/>
                  <a:gd name="connsiteY5" fmla="*/ 752475 h 863600"/>
                  <a:gd name="connsiteX6" fmla="*/ 336550 w 349250"/>
                  <a:gd name="connsiteY6" fmla="*/ 612775 h 863600"/>
                  <a:gd name="connsiteX7" fmla="*/ 349250 w 349250"/>
                  <a:gd name="connsiteY7" fmla="*/ 504825 h 863600"/>
                  <a:gd name="connsiteX8" fmla="*/ 320675 w 349250"/>
                  <a:gd name="connsiteY8" fmla="*/ 365125 h 863600"/>
                  <a:gd name="connsiteX9" fmla="*/ 295275 w 349250"/>
                  <a:gd name="connsiteY9" fmla="*/ 212725 h 863600"/>
                  <a:gd name="connsiteX10" fmla="*/ 254000 w 349250"/>
                  <a:gd name="connsiteY10" fmla="*/ 146050 h 863600"/>
                  <a:gd name="connsiteX11" fmla="*/ 165100 w 349250"/>
                  <a:gd name="connsiteY11" fmla="*/ 0 h 863600"/>
                  <a:gd name="connsiteX12" fmla="*/ 79375 w 349250"/>
                  <a:gd name="connsiteY12" fmla="*/ 12700 h 863600"/>
                  <a:gd name="connsiteX13" fmla="*/ 47625 w 349250"/>
                  <a:gd name="connsiteY13" fmla="*/ 161925 h 863600"/>
                  <a:gd name="connsiteX0" fmla="*/ 47625 w 349250"/>
                  <a:gd name="connsiteY0" fmla="*/ 161925 h 863600"/>
                  <a:gd name="connsiteX1" fmla="*/ 82550 w 349250"/>
                  <a:gd name="connsiteY1" fmla="*/ 301625 h 863600"/>
                  <a:gd name="connsiteX2" fmla="*/ 47625 w 349250"/>
                  <a:gd name="connsiteY2" fmla="*/ 619125 h 863600"/>
                  <a:gd name="connsiteX3" fmla="*/ 0 w 349250"/>
                  <a:gd name="connsiteY3" fmla="*/ 742950 h 863600"/>
                  <a:gd name="connsiteX4" fmla="*/ 142875 w 349250"/>
                  <a:gd name="connsiteY4" fmla="*/ 863600 h 863600"/>
                  <a:gd name="connsiteX5" fmla="*/ 266700 w 349250"/>
                  <a:gd name="connsiteY5" fmla="*/ 752475 h 863600"/>
                  <a:gd name="connsiteX6" fmla="*/ 336550 w 349250"/>
                  <a:gd name="connsiteY6" fmla="*/ 612775 h 863600"/>
                  <a:gd name="connsiteX7" fmla="*/ 349250 w 349250"/>
                  <a:gd name="connsiteY7" fmla="*/ 504825 h 863600"/>
                  <a:gd name="connsiteX8" fmla="*/ 320675 w 349250"/>
                  <a:gd name="connsiteY8" fmla="*/ 365125 h 863600"/>
                  <a:gd name="connsiteX9" fmla="*/ 295275 w 349250"/>
                  <a:gd name="connsiteY9" fmla="*/ 212725 h 863600"/>
                  <a:gd name="connsiteX10" fmla="*/ 254000 w 349250"/>
                  <a:gd name="connsiteY10" fmla="*/ 146050 h 863600"/>
                  <a:gd name="connsiteX11" fmla="*/ 165100 w 349250"/>
                  <a:gd name="connsiteY11" fmla="*/ 0 h 863600"/>
                  <a:gd name="connsiteX12" fmla="*/ 79375 w 349250"/>
                  <a:gd name="connsiteY12" fmla="*/ 12700 h 863600"/>
                  <a:gd name="connsiteX13" fmla="*/ 47625 w 349250"/>
                  <a:gd name="connsiteY13" fmla="*/ 161925 h 863600"/>
                  <a:gd name="connsiteX0" fmla="*/ 47625 w 349250"/>
                  <a:gd name="connsiteY0" fmla="*/ 161925 h 863600"/>
                  <a:gd name="connsiteX1" fmla="*/ 82550 w 349250"/>
                  <a:gd name="connsiteY1" fmla="*/ 301625 h 863600"/>
                  <a:gd name="connsiteX2" fmla="*/ 47625 w 349250"/>
                  <a:gd name="connsiteY2" fmla="*/ 619125 h 863600"/>
                  <a:gd name="connsiteX3" fmla="*/ 0 w 349250"/>
                  <a:gd name="connsiteY3" fmla="*/ 742950 h 863600"/>
                  <a:gd name="connsiteX4" fmla="*/ 142875 w 349250"/>
                  <a:gd name="connsiteY4" fmla="*/ 863600 h 863600"/>
                  <a:gd name="connsiteX5" fmla="*/ 266700 w 349250"/>
                  <a:gd name="connsiteY5" fmla="*/ 752475 h 863600"/>
                  <a:gd name="connsiteX6" fmla="*/ 336550 w 349250"/>
                  <a:gd name="connsiteY6" fmla="*/ 612775 h 863600"/>
                  <a:gd name="connsiteX7" fmla="*/ 349250 w 349250"/>
                  <a:gd name="connsiteY7" fmla="*/ 504825 h 863600"/>
                  <a:gd name="connsiteX8" fmla="*/ 320675 w 349250"/>
                  <a:gd name="connsiteY8" fmla="*/ 365125 h 863600"/>
                  <a:gd name="connsiteX9" fmla="*/ 295275 w 349250"/>
                  <a:gd name="connsiteY9" fmla="*/ 212725 h 863600"/>
                  <a:gd name="connsiteX10" fmla="*/ 254000 w 349250"/>
                  <a:gd name="connsiteY10" fmla="*/ 146050 h 863600"/>
                  <a:gd name="connsiteX11" fmla="*/ 165100 w 349250"/>
                  <a:gd name="connsiteY11" fmla="*/ 0 h 863600"/>
                  <a:gd name="connsiteX12" fmla="*/ 79375 w 349250"/>
                  <a:gd name="connsiteY12" fmla="*/ 12700 h 863600"/>
                  <a:gd name="connsiteX13" fmla="*/ 47625 w 349250"/>
                  <a:gd name="connsiteY13" fmla="*/ 161925 h 863600"/>
                  <a:gd name="connsiteX0" fmla="*/ 47625 w 349250"/>
                  <a:gd name="connsiteY0" fmla="*/ 161925 h 863600"/>
                  <a:gd name="connsiteX1" fmla="*/ 82550 w 349250"/>
                  <a:gd name="connsiteY1" fmla="*/ 301625 h 863600"/>
                  <a:gd name="connsiteX2" fmla="*/ 47625 w 349250"/>
                  <a:gd name="connsiteY2" fmla="*/ 619125 h 863600"/>
                  <a:gd name="connsiteX3" fmla="*/ 0 w 349250"/>
                  <a:gd name="connsiteY3" fmla="*/ 742950 h 863600"/>
                  <a:gd name="connsiteX4" fmla="*/ 142875 w 349250"/>
                  <a:gd name="connsiteY4" fmla="*/ 863600 h 863600"/>
                  <a:gd name="connsiteX5" fmla="*/ 266700 w 349250"/>
                  <a:gd name="connsiteY5" fmla="*/ 752475 h 863600"/>
                  <a:gd name="connsiteX6" fmla="*/ 336550 w 349250"/>
                  <a:gd name="connsiteY6" fmla="*/ 612775 h 863600"/>
                  <a:gd name="connsiteX7" fmla="*/ 349250 w 349250"/>
                  <a:gd name="connsiteY7" fmla="*/ 504825 h 863600"/>
                  <a:gd name="connsiteX8" fmla="*/ 320675 w 349250"/>
                  <a:gd name="connsiteY8" fmla="*/ 365125 h 863600"/>
                  <a:gd name="connsiteX9" fmla="*/ 295275 w 349250"/>
                  <a:gd name="connsiteY9" fmla="*/ 212725 h 863600"/>
                  <a:gd name="connsiteX10" fmla="*/ 254000 w 349250"/>
                  <a:gd name="connsiteY10" fmla="*/ 146050 h 863600"/>
                  <a:gd name="connsiteX11" fmla="*/ 165100 w 349250"/>
                  <a:gd name="connsiteY11" fmla="*/ 0 h 863600"/>
                  <a:gd name="connsiteX12" fmla="*/ 79375 w 349250"/>
                  <a:gd name="connsiteY12" fmla="*/ 12700 h 863600"/>
                  <a:gd name="connsiteX13" fmla="*/ 47625 w 349250"/>
                  <a:gd name="connsiteY13" fmla="*/ 161925 h 863600"/>
                  <a:gd name="connsiteX0" fmla="*/ 105833 w 407458"/>
                  <a:gd name="connsiteY0" fmla="*/ 161925 h 863600"/>
                  <a:gd name="connsiteX1" fmla="*/ 140758 w 407458"/>
                  <a:gd name="connsiteY1" fmla="*/ 301625 h 863600"/>
                  <a:gd name="connsiteX2" fmla="*/ 105833 w 407458"/>
                  <a:gd name="connsiteY2" fmla="*/ 619125 h 863600"/>
                  <a:gd name="connsiteX3" fmla="*/ 58208 w 407458"/>
                  <a:gd name="connsiteY3" fmla="*/ 742950 h 863600"/>
                  <a:gd name="connsiteX4" fmla="*/ 201083 w 407458"/>
                  <a:gd name="connsiteY4" fmla="*/ 863600 h 863600"/>
                  <a:gd name="connsiteX5" fmla="*/ 324908 w 407458"/>
                  <a:gd name="connsiteY5" fmla="*/ 752475 h 863600"/>
                  <a:gd name="connsiteX6" fmla="*/ 394758 w 407458"/>
                  <a:gd name="connsiteY6" fmla="*/ 612775 h 863600"/>
                  <a:gd name="connsiteX7" fmla="*/ 407458 w 407458"/>
                  <a:gd name="connsiteY7" fmla="*/ 504825 h 863600"/>
                  <a:gd name="connsiteX8" fmla="*/ 378883 w 407458"/>
                  <a:gd name="connsiteY8" fmla="*/ 365125 h 863600"/>
                  <a:gd name="connsiteX9" fmla="*/ 353483 w 407458"/>
                  <a:gd name="connsiteY9" fmla="*/ 212725 h 863600"/>
                  <a:gd name="connsiteX10" fmla="*/ 312208 w 407458"/>
                  <a:gd name="connsiteY10" fmla="*/ 146050 h 863600"/>
                  <a:gd name="connsiteX11" fmla="*/ 223308 w 407458"/>
                  <a:gd name="connsiteY11" fmla="*/ 0 h 863600"/>
                  <a:gd name="connsiteX12" fmla="*/ 137583 w 407458"/>
                  <a:gd name="connsiteY12" fmla="*/ 12700 h 863600"/>
                  <a:gd name="connsiteX13" fmla="*/ 105833 w 407458"/>
                  <a:gd name="connsiteY13" fmla="*/ 161925 h 863600"/>
                  <a:gd name="connsiteX0" fmla="*/ 105833 w 407458"/>
                  <a:gd name="connsiteY0" fmla="*/ 161925 h 863600"/>
                  <a:gd name="connsiteX1" fmla="*/ 140758 w 407458"/>
                  <a:gd name="connsiteY1" fmla="*/ 301625 h 863600"/>
                  <a:gd name="connsiteX2" fmla="*/ 105833 w 407458"/>
                  <a:gd name="connsiteY2" fmla="*/ 619125 h 863600"/>
                  <a:gd name="connsiteX3" fmla="*/ 58208 w 407458"/>
                  <a:gd name="connsiteY3" fmla="*/ 742950 h 863600"/>
                  <a:gd name="connsiteX4" fmla="*/ 201083 w 407458"/>
                  <a:gd name="connsiteY4" fmla="*/ 863600 h 863600"/>
                  <a:gd name="connsiteX5" fmla="*/ 324908 w 407458"/>
                  <a:gd name="connsiteY5" fmla="*/ 752475 h 863600"/>
                  <a:gd name="connsiteX6" fmla="*/ 394758 w 407458"/>
                  <a:gd name="connsiteY6" fmla="*/ 612775 h 863600"/>
                  <a:gd name="connsiteX7" fmla="*/ 407458 w 407458"/>
                  <a:gd name="connsiteY7" fmla="*/ 504825 h 863600"/>
                  <a:gd name="connsiteX8" fmla="*/ 378883 w 407458"/>
                  <a:gd name="connsiteY8" fmla="*/ 365125 h 863600"/>
                  <a:gd name="connsiteX9" fmla="*/ 353483 w 407458"/>
                  <a:gd name="connsiteY9" fmla="*/ 212725 h 863600"/>
                  <a:gd name="connsiteX10" fmla="*/ 312208 w 407458"/>
                  <a:gd name="connsiteY10" fmla="*/ 146050 h 863600"/>
                  <a:gd name="connsiteX11" fmla="*/ 223308 w 407458"/>
                  <a:gd name="connsiteY11" fmla="*/ 0 h 863600"/>
                  <a:gd name="connsiteX12" fmla="*/ 137583 w 407458"/>
                  <a:gd name="connsiteY12" fmla="*/ 12700 h 863600"/>
                  <a:gd name="connsiteX13" fmla="*/ 105833 w 407458"/>
                  <a:gd name="connsiteY13" fmla="*/ 161925 h 863600"/>
                  <a:gd name="connsiteX0" fmla="*/ 105833 w 407458"/>
                  <a:gd name="connsiteY0" fmla="*/ 161925 h 863600"/>
                  <a:gd name="connsiteX1" fmla="*/ 140758 w 407458"/>
                  <a:gd name="connsiteY1" fmla="*/ 301625 h 863600"/>
                  <a:gd name="connsiteX2" fmla="*/ 105833 w 407458"/>
                  <a:gd name="connsiteY2" fmla="*/ 619125 h 863600"/>
                  <a:gd name="connsiteX3" fmla="*/ 58208 w 407458"/>
                  <a:gd name="connsiteY3" fmla="*/ 742950 h 863600"/>
                  <a:gd name="connsiteX4" fmla="*/ 201083 w 407458"/>
                  <a:gd name="connsiteY4" fmla="*/ 863600 h 863600"/>
                  <a:gd name="connsiteX5" fmla="*/ 324908 w 407458"/>
                  <a:gd name="connsiteY5" fmla="*/ 752475 h 863600"/>
                  <a:gd name="connsiteX6" fmla="*/ 394758 w 407458"/>
                  <a:gd name="connsiteY6" fmla="*/ 612775 h 863600"/>
                  <a:gd name="connsiteX7" fmla="*/ 407458 w 407458"/>
                  <a:gd name="connsiteY7" fmla="*/ 504825 h 863600"/>
                  <a:gd name="connsiteX8" fmla="*/ 378883 w 407458"/>
                  <a:gd name="connsiteY8" fmla="*/ 365125 h 863600"/>
                  <a:gd name="connsiteX9" fmla="*/ 353483 w 407458"/>
                  <a:gd name="connsiteY9" fmla="*/ 212725 h 863600"/>
                  <a:gd name="connsiteX10" fmla="*/ 312208 w 407458"/>
                  <a:gd name="connsiteY10" fmla="*/ 146050 h 863600"/>
                  <a:gd name="connsiteX11" fmla="*/ 223308 w 407458"/>
                  <a:gd name="connsiteY11" fmla="*/ 0 h 863600"/>
                  <a:gd name="connsiteX12" fmla="*/ 137583 w 407458"/>
                  <a:gd name="connsiteY12" fmla="*/ 12700 h 863600"/>
                  <a:gd name="connsiteX13" fmla="*/ 105833 w 407458"/>
                  <a:gd name="connsiteY13" fmla="*/ 161925 h 863600"/>
                  <a:gd name="connsiteX0" fmla="*/ 105833 w 407458"/>
                  <a:gd name="connsiteY0" fmla="*/ 161925 h 863600"/>
                  <a:gd name="connsiteX1" fmla="*/ 140758 w 407458"/>
                  <a:gd name="connsiteY1" fmla="*/ 301625 h 863600"/>
                  <a:gd name="connsiteX2" fmla="*/ 105833 w 407458"/>
                  <a:gd name="connsiteY2" fmla="*/ 619125 h 863600"/>
                  <a:gd name="connsiteX3" fmla="*/ 58208 w 407458"/>
                  <a:gd name="connsiteY3" fmla="*/ 742950 h 863600"/>
                  <a:gd name="connsiteX4" fmla="*/ 201083 w 407458"/>
                  <a:gd name="connsiteY4" fmla="*/ 863600 h 863600"/>
                  <a:gd name="connsiteX5" fmla="*/ 324908 w 407458"/>
                  <a:gd name="connsiteY5" fmla="*/ 752475 h 863600"/>
                  <a:gd name="connsiteX6" fmla="*/ 394758 w 407458"/>
                  <a:gd name="connsiteY6" fmla="*/ 612775 h 863600"/>
                  <a:gd name="connsiteX7" fmla="*/ 407458 w 407458"/>
                  <a:gd name="connsiteY7" fmla="*/ 504825 h 863600"/>
                  <a:gd name="connsiteX8" fmla="*/ 378883 w 407458"/>
                  <a:gd name="connsiteY8" fmla="*/ 365125 h 863600"/>
                  <a:gd name="connsiteX9" fmla="*/ 353483 w 407458"/>
                  <a:gd name="connsiteY9" fmla="*/ 212725 h 863600"/>
                  <a:gd name="connsiteX10" fmla="*/ 312208 w 407458"/>
                  <a:gd name="connsiteY10" fmla="*/ 146050 h 863600"/>
                  <a:gd name="connsiteX11" fmla="*/ 223308 w 407458"/>
                  <a:gd name="connsiteY11" fmla="*/ 0 h 863600"/>
                  <a:gd name="connsiteX12" fmla="*/ 137583 w 407458"/>
                  <a:gd name="connsiteY12" fmla="*/ 12700 h 863600"/>
                  <a:gd name="connsiteX13" fmla="*/ 105833 w 407458"/>
                  <a:gd name="connsiteY13" fmla="*/ 161925 h 863600"/>
                  <a:gd name="connsiteX0" fmla="*/ 105833 w 407458"/>
                  <a:gd name="connsiteY0" fmla="*/ 161925 h 863600"/>
                  <a:gd name="connsiteX1" fmla="*/ 140758 w 407458"/>
                  <a:gd name="connsiteY1" fmla="*/ 301625 h 863600"/>
                  <a:gd name="connsiteX2" fmla="*/ 105833 w 407458"/>
                  <a:gd name="connsiteY2" fmla="*/ 619125 h 863600"/>
                  <a:gd name="connsiteX3" fmla="*/ 58208 w 407458"/>
                  <a:gd name="connsiteY3" fmla="*/ 742950 h 863600"/>
                  <a:gd name="connsiteX4" fmla="*/ 201083 w 407458"/>
                  <a:gd name="connsiteY4" fmla="*/ 863600 h 863600"/>
                  <a:gd name="connsiteX5" fmla="*/ 324908 w 407458"/>
                  <a:gd name="connsiteY5" fmla="*/ 752475 h 863600"/>
                  <a:gd name="connsiteX6" fmla="*/ 394758 w 407458"/>
                  <a:gd name="connsiteY6" fmla="*/ 612775 h 863600"/>
                  <a:gd name="connsiteX7" fmla="*/ 407458 w 407458"/>
                  <a:gd name="connsiteY7" fmla="*/ 504825 h 863600"/>
                  <a:gd name="connsiteX8" fmla="*/ 378883 w 407458"/>
                  <a:gd name="connsiteY8" fmla="*/ 365125 h 863600"/>
                  <a:gd name="connsiteX9" fmla="*/ 353483 w 407458"/>
                  <a:gd name="connsiteY9" fmla="*/ 212725 h 863600"/>
                  <a:gd name="connsiteX10" fmla="*/ 312208 w 407458"/>
                  <a:gd name="connsiteY10" fmla="*/ 146050 h 863600"/>
                  <a:gd name="connsiteX11" fmla="*/ 223308 w 407458"/>
                  <a:gd name="connsiteY11" fmla="*/ 0 h 863600"/>
                  <a:gd name="connsiteX12" fmla="*/ 137583 w 407458"/>
                  <a:gd name="connsiteY12" fmla="*/ 12700 h 863600"/>
                  <a:gd name="connsiteX13" fmla="*/ 105833 w 407458"/>
                  <a:gd name="connsiteY13" fmla="*/ 161925 h 863600"/>
                  <a:gd name="connsiteX0" fmla="*/ 105833 w 407458"/>
                  <a:gd name="connsiteY0" fmla="*/ 161925 h 863600"/>
                  <a:gd name="connsiteX1" fmla="*/ 140758 w 407458"/>
                  <a:gd name="connsiteY1" fmla="*/ 301625 h 863600"/>
                  <a:gd name="connsiteX2" fmla="*/ 105833 w 407458"/>
                  <a:gd name="connsiteY2" fmla="*/ 619125 h 863600"/>
                  <a:gd name="connsiteX3" fmla="*/ 58208 w 407458"/>
                  <a:gd name="connsiteY3" fmla="*/ 742950 h 863600"/>
                  <a:gd name="connsiteX4" fmla="*/ 201083 w 407458"/>
                  <a:gd name="connsiteY4" fmla="*/ 863600 h 863600"/>
                  <a:gd name="connsiteX5" fmla="*/ 324908 w 407458"/>
                  <a:gd name="connsiteY5" fmla="*/ 752475 h 863600"/>
                  <a:gd name="connsiteX6" fmla="*/ 394758 w 407458"/>
                  <a:gd name="connsiteY6" fmla="*/ 612775 h 863600"/>
                  <a:gd name="connsiteX7" fmla="*/ 407458 w 407458"/>
                  <a:gd name="connsiteY7" fmla="*/ 504825 h 863600"/>
                  <a:gd name="connsiteX8" fmla="*/ 378883 w 407458"/>
                  <a:gd name="connsiteY8" fmla="*/ 365125 h 863600"/>
                  <a:gd name="connsiteX9" fmla="*/ 353483 w 407458"/>
                  <a:gd name="connsiteY9" fmla="*/ 212725 h 863600"/>
                  <a:gd name="connsiteX10" fmla="*/ 312208 w 407458"/>
                  <a:gd name="connsiteY10" fmla="*/ 146050 h 863600"/>
                  <a:gd name="connsiteX11" fmla="*/ 223308 w 407458"/>
                  <a:gd name="connsiteY11" fmla="*/ 0 h 863600"/>
                  <a:gd name="connsiteX12" fmla="*/ 137583 w 407458"/>
                  <a:gd name="connsiteY12" fmla="*/ 12700 h 863600"/>
                  <a:gd name="connsiteX13" fmla="*/ 105833 w 407458"/>
                  <a:gd name="connsiteY13" fmla="*/ 161925 h 863600"/>
                  <a:gd name="connsiteX0" fmla="*/ 105833 w 407458"/>
                  <a:gd name="connsiteY0" fmla="*/ 161925 h 863600"/>
                  <a:gd name="connsiteX1" fmla="*/ 140758 w 407458"/>
                  <a:gd name="connsiteY1" fmla="*/ 301625 h 863600"/>
                  <a:gd name="connsiteX2" fmla="*/ 105833 w 407458"/>
                  <a:gd name="connsiteY2" fmla="*/ 619125 h 863600"/>
                  <a:gd name="connsiteX3" fmla="*/ 58208 w 407458"/>
                  <a:gd name="connsiteY3" fmla="*/ 742950 h 863600"/>
                  <a:gd name="connsiteX4" fmla="*/ 201083 w 407458"/>
                  <a:gd name="connsiteY4" fmla="*/ 863600 h 863600"/>
                  <a:gd name="connsiteX5" fmla="*/ 324908 w 407458"/>
                  <a:gd name="connsiteY5" fmla="*/ 752475 h 863600"/>
                  <a:gd name="connsiteX6" fmla="*/ 394758 w 407458"/>
                  <a:gd name="connsiteY6" fmla="*/ 612775 h 863600"/>
                  <a:gd name="connsiteX7" fmla="*/ 407458 w 407458"/>
                  <a:gd name="connsiteY7" fmla="*/ 504825 h 863600"/>
                  <a:gd name="connsiteX8" fmla="*/ 378883 w 407458"/>
                  <a:gd name="connsiteY8" fmla="*/ 365125 h 863600"/>
                  <a:gd name="connsiteX9" fmla="*/ 353483 w 407458"/>
                  <a:gd name="connsiteY9" fmla="*/ 212725 h 863600"/>
                  <a:gd name="connsiteX10" fmla="*/ 312208 w 407458"/>
                  <a:gd name="connsiteY10" fmla="*/ 146050 h 863600"/>
                  <a:gd name="connsiteX11" fmla="*/ 223308 w 407458"/>
                  <a:gd name="connsiteY11" fmla="*/ 0 h 863600"/>
                  <a:gd name="connsiteX12" fmla="*/ 137583 w 407458"/>
                  <a:gd name="connsiteY12" fmla="*/ 12700 h 863600"/>
                  <a:gd name="connsiteX13" fmla="*/ 105833 w 407458"/>
                  <a:gd name="connsiteY13" fmla="*/ 161925 h 863600"/>
                  <a:gd name="connsiteX0" fmla="*/ 105833 w 407458"/>
                  <a:gd name="connsiteY0" fmla="*/ 161925 h 863600"/>
                  <a:gd name="connsiteX1" fmla="*/ 140758 w 407458"/>
                  <a:gd name="connsiteY1" fmla="*/ 301625 h 863600"/>
                  <a:gd name="connsiteX2" fmla="*/ 105833 w 407458"/>
                  <a:gd name="connsiteY2" fmla="*/ 619125 h 863600"/>
                  <a:gd name="connsiteX3" fmla="*/ 58208 w 407458"/>
                  <a:gd name="connsiteY3" fmla="*/ 742950 h 863600"/>
                  <a:gd name="connsiteX4" fmla="*/ 201083 w 407458"/>
                  <a:gd name="connsiteY4" fmla="*/ 863600 h 863600"/>
                  <a:gd name="connsiteX5" fmla="*/ 324908 w 407458"/>
                  <a:gd name="connsiteY5" fmla="*/ 752475 h 863600"/>
                  <a:gd name="connsiteX6" fmla="*/ 394758 w 407458"/>
                  <a:gd name="connsiteY6" fmla="*/ 612775 h 863600"/>
                  <a:gd name="connsiteX7" fmla="*/ 407458 w 407458"/>
                  <a:gd name="connsiteY7" fmla="*/ 504825 h 863600"/>
                  <a:gd name="connsiteX8" fmla="*/ 378883 w 407458"/>
                  <a:gd name="connsiteY8" fmla="*/ 365125 h 863600"/>
                  <a:gd name="connsiteX9" fmla="*/ 353483 w 407458"/>
                  <a:gd name="connsiteY9" fmla="*/ 212725 h 863600"/>
                  <a:gd name="connsiteX10" fmla="*/ 312208 w 407458"/>
                  <a:gd name="connsiteY10" fmla="*/ 146050 h 863600"/>
                  <a:gd name="connsiteX11" fmla="*/ 223308 w 407458"/>
                  <a:gd name="connsiteY11" fmla="*/ 0 h 863600"/>
                  <a:gd name="connsiteX12" fmla="*/ 137583 w 407458"/>
                  <a:gd name="connsiteY12" fmla="*/ 12700 h 863600"/>
                  <a:gd name="connsiteX13" fmla="*/ 105833 w 407458"/>
                  <a:gd name="connsiteY13" fmla="*/ 161925 h 863600"/>
                  <a:gd name="connsiteX0" fmla="*/ 105833 w 407458"/>
                  <a:gd name="connsiteY0" fmla="*/ 161925 h 863600"/>
                  <a:gd name="connsiteX1" fmla="*/ 140758 w 407458"/>
                  <a:gd name="connsiteY1" fmla="*/ 301625 h 863600"/>
                  <a:gd name="connsiteX2" fmla="*/ 105833 w 407458"/>
                  <a:gd name="connsiteY2" fmla="*/ 619125 h 863600"/>
                  <a:gd name="connsiteX3" fmla="*/ 58208 w 407458"/>
                  <a:gd name="connsiteY3" fmla="*/ 742950 h 863600"/>
                  <a:gd name="connsiteX4" fmla="*/ 201083 w 407458"/>
                  <a:gd name="connsiteY4" fmla="*/ 863600 h 863600"/>
                  <a:gd name="connsiteX5" fmla="*/ 324908 w 407458"/>
                  <a:gd name="connsiteY5" fmla="*/ 752475 h 863600"/>
                  <a:gd name="connsiteX6" fmla="*/ 394758 w 407458"/>
                  <a:gd name="connsiteY6" fmla="*/ 612775 h 863600"/>
                  <a:gd name="connsiteX7" fmla="*/ 407458 w 407458"/>
                  <a:gd name="connsiteY7" fmla="*/ 504825 h 863600"/>
                  <a:gd name="connsiteX8" fmla="*/ 378883 w 407458"/>
                  <a:gd name="connsiteY8" fmla="*/ 365125 h 863600"/>
                  <a:gd name="connsiteX9" fmla="*/ 353483 w 407458"/>
                  <a:gd name="connsiteY9" fmla="*/ 212725 h 863600"/>
                  <a:gd name="connsiteX10" fmla="*/ 312208 w 407458"/>
                  <a:gd name="connsiteY10" fmla="*/ 146050 h 863600"/>
                  <a:gd name="connsiteX11" fmla="*/ 223308 w 407458"/>
                  <a:gd name="connsiteY11" fmla="*/ 0 h 863600"/>
                  <a:gd name="connsiteX12" fmla="*/ 137583 w 407458"/>
                  <a:gd name="connsiteY12" fmla="*/ 12700 h 863600"/>
                  <a:gd name="connsiteX13" fmla="*/ 105833 w 407458"/>
                  <a:gd name="connsiteY13" fmla="*/ 161925 h 863600"/>
                  <a:gd name="connsiteX0" fmla="*/ 105833 w 407458"/>
                  <a:gd name="connsiteY0" fmla="*/ 161925 h 863600"/>
                  <a:gd name="connsiteX1" fmla="*/ 140758 w 407458"/>
                  <a:gd name="connsiteY1" fmla="*/ 301625 h 863600"/>
                  <a:gd name="connsiteX2" fmla="*/ 105833 w 407458"/>
                  <a:gd name="connsiteY2" fmla="*/ 619125 h 863600"/>
                  <a:gd name="connsiteX3" fmla="*/ 58208 w 407458"/>
                  <a:gd name="connsiteY3" fmla="*/ 742950 h 863600"/>
                  <a:gd name="connsiteX4" fmla="*/ 201083 w 407458"/>
                  <a:gd name="connsiteY4" fmla="*/ 863600 h 863600"/>
                  <a:gd name="connsiteX5" fmla="*/ 324908 w 407458"/>
                  <a:gd name="connsiteY5" fmla="*/ 752475 h 863600"/>
                  <a:gd name="connsiteX6" fmla="*/ 394758 w 407458"/>
                  <a:gd name="connsiteY6" fmla="*/ 612775 h 863600"/>
                  <a:gd name="connsiteX7" fmla="*/ 407458 w 407458"/>
                  <a:gd name="connsiteY7" fmla="*/ 504825 h 863600"/>
                  <a:gd name="connsiteX8" fmla="*/ 378883 w 407458"/>
                  <a:gd name="connsiteY8" fmla="*/ 365125 h 863600"/>
                  <a:gd name="connsiteX9" fmla="*/ 353483 w 407458"/>
                  <a:gd name="connsiteY9" fmla="*/ 212725 h 863600"/>
                  <a:gd name="connsiteX10" fmla="*/ 312208 w 407458"/>
                  <a:gd name="connsiteY10" fmla="*/ 146050 h 863600"/>
                  <a:gd name="connsiteX11" fmla="*/ 223308 w 407458"/>
                  <a:gd name="connsiteY11" fmla="*/ 0 h 863600"/>
                  <a:gd name="connsiteX12" fmla="*/ 137583 w 407458"/>
                  <a:gd name="connsiteY12" fmla="*/ 12700 h 863600"/>
                  <a:gd name="connsiteX13" fmla="*/ 105833 w 407458"/>
                  <a:gd name="connsiteY13" fmla="*/ 161925 h 86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07458" h="863600">
                    <a:moveTo>
                      <a:pt x="105833" y="161925"/>
                    </a:moveTo>
                    <a:cubicBezTo>
                      <a:pt x="165100" y="230717"/>
                      <a:pt x="173566" y="226483"/>
                      <a:pt x="140758" y="301625"/>
                    </a:cubicBezTo>
                    <a:cubicBezTo>
                      <a:pt x="113241" y="391583"/>
                      <a:pt x="0" y="449792"/>
                      <a:pt x="105833" y="619125"/>
                    </a:cubicBezTo>
                    <a:cubicBezTo>
                      <a:pt x="140758" y="666750"/>
                      <a:pt x="121708" y="720725"/>
                      <a:pt x="58208" y="742950"/>
                    </a:cubicBezTo>
                    <a:cubicBezTo>
                      <a:pt x="109008" y="748242"/>
                      <a:pt x="147108" y="731308"/>
                      <a:pt x="201083" y="863600"/>
                    </a:cubicBezTo>
                    <a:cubicBezTo>
                      <a:pt x="191558" y="794808"/>
                      <a:pt x="128058" y="618067"/>
                      <a:pt x="324908" y="752475"/>
                    </a:cubicBezTo>
                    <a:cubicBezTo>
                      <a:pt x="275166" y="712258"/>
                      <a:pt x="180975" y="487892"/>
                      <a:pt x="394758" y="612775"/>
                    </a:cubicBezTo>
                    <a:cubicBezTo>
                      <a:pt x="370416" y="586317"/>
                      <a:pt x="323850" y="553508"/>
                      <a:pt x="407458" y="504825"/>
                    </a:cubicBezTo>
                    <a:cubicBezTo>
                      <a:pt x="296333" y="518583"/>
                      <a:pt x="251883" y="437092"/>
                      <a:pt x="378883" y="365125"/>
                    </a:cubicBezTo>
                    <a:cubicBezTo>
                      <a:pt x="348191" y="374650"/>
                      <a:pt x="180975" y="327025"/>
                      <a:pt x="353483" y="212725"/>
                    </a:cubicBezTo>
                    <a:cubicBezTo>
                      <a:pt x="333375" y="228600"/>
                      <a:pt x="214841" y="238125"/>
                      <a:pt x="312208" y="146050"/>
                    </a:cubicBezTo>
                    <a:cubicBezTo>
                      <a:pt x="254000" y="167217"/>
                      <a:pt x="208491" y="255058"/>
                      <a:pt x="223308" y="0"/>
                    </a:cubicBezTo>
                    <a:cubicBezTo>
                      <a:pt x="220133" y="45508"/>
                      <a:pt x="197908" y="75142"/>
                      <a:pt x="137583" y="12700"/>
                    </a:cubicBezTo>
                    <a:cubicBezTo>
                      <a:pt x="184150" y="52917"/>
                      <a:pt x="230716" y="220133"/>
                      <a:pt x="105833" y="161925"/>
                    </a:cubicBezTo>
                    <a:close/>
                  </a:path>
                </a:pathLst>
              </a:custGeom>
              <a:gradFill flip="none" rotWithShape="1">
                <a:gsLst>
                  <a:gs pos="0">
                    <a:srgbClr val="A84646"/>
                  </a:gs>
                  <a:gs pos="50000">
                    <a:srgbClr val="D5ACAB"/>
                  </a:gs>
                  <a:gs pos="100000">
                    <a:srgbClr val="F2D3D2"/>
                  </a:gs>
                </a:gsLst>
                <a:lin ang="18900000" scaled="1"/>
                <a:tileRect/>
              </a:gradFill>
              <a:ln w="127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a:ea typeface="ＭＳ Ｐゴシック"/>
                  <a:cs typeface="+mn-cs"/>
                </a:endParaRPr>
              </a:p>
            </p:txBody>
          </p:sp>
          <p:sp>
            <p:nvSpPr>
              <p:cNvPr id="24" name="フリーフォーム 23"/>
              <p:cNvSpPr/>
              <p:nvPr/>
            </p:nvSpPr>
            <p:spPr>
              <a:xfrm>
                <a:off x="7379491" y="3576638"/>
                <a:ext cx="92872" cy="121442"/>
              </a:xfrm>
              <a:custGeom>
                <a:avLst/>
                <a:gdLst>
                  <a:gd name="connsiteX0" fmla="*/ 57150 w 57150"/>
                  <a:gd name="connsiteY0" fmla="*/ 114300 h 114300"/>
                  <a:gd name="connsiteX1" fmla="*/ 0 w 57150"/>
                  <a:gd name="connsiteY1" fmla="*/ 33338 h 114300"/>
                  <a:gd name="connsiteX2" fmla="*/ 40481 w 57150"/>
                  <a:gd name="connsiteY2" fmla="*/ 0 h 114300"/>
                  <a:gd name="connsiteX3" fmla="*/ 57150 w 57150"/>
                  <a:gd name="connsiteY3" fmla="*/ 114300 h 114300"/>
                  <a:gd name="connsiteX0" fmla="*/ 57150 w 100805"/>
                  <a:gd name="connsiteY0" fmla="*/ 114300 h 114300"/>
                  <a:gd name="connsiteX1" fmla="*/ 0 w 100805"/>
                  <a:gd name="connsiteY1" fmla="*/ 33338 h 114300"/>
                  <a:gd name="connsiteX2" fmla="*/ 40481 w 100805"/>
                  <a:gd name="connsiteY2" fmla="*/ 0 h 114300"/>
                  <a:gd name="connsiteX3" fmla="*/ 57150 w 100805"/>
                  <a:gd name="connsiteY3" fmla="*/ 114300 h 114300"/>
                  <a:gd name="connsiteX0" fmla="*/ 57150 w 100805"/>
                  <a:gd name="connsiteY0" fmla="*/ 114300 h 114300"/>
                  <a:gd name="connsiteX1" fmla="*/ 0 w 100805"/>
                  <a:gd name="connsiteY1" fmla="*/ 33338 h 114300"/>
                  <a:gd name="connsiteX2" fmla="*/ 40481 w 100805"/>
                  <a:gd name="connsiteY2" fmla="*/ 0 h 114300"/>
                  <a:gd name="connsiteX3" fmla="*/ 57150 w 100805"/>
                  <a:gd name="connsiteY3" fmla="*/ 114300 h 114300"/>
                  <a:gd name="connsiteX0" fmla="*/ 57150 w 100805"/>
                  <a:gd name="connsiteY0" fmla="*/ 114300 h 114300"/>
                  <a:gd name="connsiteX1" fmla="*/ 0 w 100805"/>
                  <a:gd name="connsiteY1" fmla="*/ 33338 h 114300"/>
                  <a:gd name="connsiteX2" fmla="*/ 40481 w 100805"/>
                  <a:gd name="connsiteY2" fmla="*/ 0 h 114300"/>
                  <a:gd name="connsiteX3" fmla="*/ 57150 w 100805"/>
                  <a:gd name="connsiteY3" fmla="*/ 114300 h 114300"/>
                  <a:gd name="connsiteX0" fmla="*/ 57150 w 100805"/>
                  <a:gd name="connsiteY0" fmla="*/ 115093 h 115093"/>
                  <a:gd name="connsiteX1" fmla="*/ 0 w 100805"/>
                  <a:gd name="connsiteY1" fmla="*/ 34131 h 115093"/>
                  <a:gd name="connsiteX2" fmla="*/ 40481 w 100805"/>
                  <a:gd name="connsiteY2" fmla="*/ 793 h 115093"/>
                  <a:gd name="connsiteX3" fmla="*/ 57150 w 100805"/>
                  <a:gd name="connsiteY3" fmla="*/ 115093 h 115093"/>
                  <a:gd name="connsiteX0" fmla="*/ 57150 w 100805"/>
                  <a:gd name="connsiteY0" fmla="*/ 115093 h 115093"/>
                  <a:gd name="connsiteX1" fmla="*/ 0 w 100805"/>
                  <a:gd name="connsiteY1" fmla="*/ 34131 h 115093"/>
                  <a:gd name="connsiteX2" fmla="*/ 40481 w 100805"/>
                  <a:gd name="connsiteY2" fmla="*/ 793 h 115093"/>
                  <a:gd name="connsiteX3" fmla="*/ 57150 w 100805"/>
                  <a:gd name="connsiteY3" fmla="*/ 115093 h 115093"/>
                  <a:gd name="connsiteX0" fmla="*/ 57150 w 100805"/>
                  <a:gd name="connsiteY0" fmla="*/ 115093 h 115093"/>
                  <a:gd name="connsiteX1" fmla="*/ 0 w 100805"/>
                  <a:gd name="connsiteY1" fmla="*/ 34131 h 115093"/>
                  <a:gd name="connsiteX2" fmla="*/ 40481 w 100805"/>
                  <a:gd name="connsiteY2" fmla="*/ 793 h 115093"/>
                  <a:gd name="connsiteX3" fmla="*/ 57150 w 100805"/>
                  <a:gd name="connsiteY3" fmla="*/ 115093 h 115093"/>
                </a:gdLst>
                <a:ahLst/>
                <a:cxnLst>
                  <a:cxn ang="0">
                    <a:pos x="connsiteX0" y="connsiteY0"/>
                  </a:cxn>
                  <a:cxn ang="0">
                    <a:pos x="connsiteX1" y="connsiteY1"/>
                  </a:cxn>
                  <a:cxn ang="0">
                    <a:pos x="connsiteX2" y="connsiteY2"/>
                  </a:cxn>
                  <a:cxn ang="0">
                    <a:pos x="connsiteX3" y="connsiteY3"/>
                  </a:cxn>
                </a:cxnLst>
                <a:rect l="l" t="t" r="r" b="b"/>
                <a:pathLst>
                  <a:path w="100805" h="115093">
                    <a:moveTo>
                      <a:pt x="57150" y="115093"/>
                    </a:moveTo>
                    <a:cubicBezTo>
                      <a:pt x="4763" y="100012"/>
                      <a:pt x="4763" y="56356"/>
                      <a:pt x="0" y="34131"/>
                    </a:cubicBezTo>
                    <a:cubicBezTo>
                      <a:pt x="10910" y="4964"/>
                      <a:pt x="5556" y="0"/>
                      <a:pt x="40481" y="793"/>
                    </a:cubicBezTo>
                    <a:cubicBezTo>
                      <a:pt x="100805" y="15080"/>
                      <a:pt x="87313" y="98424"/>
                      <a:pt x="57150" y="115093"/>
                    </a:cubicBezTo>
                    <a:close/>
                  </a:path>
                </a:pathLst>
              </a:custGeom>
              <a:gradFill flip="none" rotWithShape="1">
                <a:gsLst>
                  <a:gs pos="0">
                    <a:srgbClr val="551513"/>
                  </a:gs>
                  <a:gs pos="50000">
                    <a:srgbClr val="892927"/>
                  </a:gs>
                  <a:gs pos="100000">
                    <a:srgbClr val="9E312E"/>
                  </a:gs>
                </a:gsLst>
                <a:lin ang="18900000" scaled="1"/>
                <a:tileRect/>
              </a:gradFill>
              <a:ln w="12700" cap="flat" cmpd="sng" algn="ctr">
                <a:noFill/>
                <a:prstDash val="solid"/>
              </a:ln>
              <a:effectLst>
                <a:glow rad="63500">
                  <a:srgbClr val="B01410">
                    <a:alpha val="40000"/>
                  </a:srgbClr>
                </a:glo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a:ea typeface="ＭＳ Ｐゴシック"/>
                  <a:cs typeface="+mn-cs"/>
                </a:endParaRPr>
              </a:p>
            </p:txBody>
          </p:sp>
          <p:sp>
            <p:nvSpPr>
              <p:cNvPr id="25" name="フリーフォーム 24"/>
              <p:cNvSpPr/>
              <p:nvPr/>
            </p:nvSpPr>
            <p:spPr>
              <a:xfrm rot="999110">
                <a:off x="7425054" y="3391903"/>
                <a:ext cx="65517" cy="85672"/>
              </a:xfrm>
              <a:custGeom>
                <a:avLst/>
                <a:gdLst>
                  <a:gd name="connsiteX0" fmla="*/ 57150 w 57150"/>
                  <a:gd name="connsiteY0" fmla="*/ 114300 h 114300"/>
                  <a:gd name="connsiteX1" fmla="*/ 0 w 57150"/>
                  <a:gd name="connsiteY1" fmla="*/ 33338 h 114300"/>
                  <a:gd name="connsiteX2" fmla="*/ 40481 w 57150"/>
                  <a:gd name="connsiteY2" fmla="*/ 0 h 114300"/>
                  <a:gd name="connsiteX3" fmla="*/ 57150 w 57150"/>
                  <a:gd name="connsiteY3" fmla="*/ 114300 h 114300"/>
                  <a:gd name="connsiteX0" fmla="*/ 57150 w 100805"/>
                  <a:gd name="connsiteY0" fmla="*/ 114300 h 114300"/>
                  <a:gd name="connsiteX1" fmla="*/ 0 w 100805"/>
                  <a:gd name="connsiteY1" fmla="*/ 33338 h 114300"/>
                  <a:gd name="connsiteX2" fmla="*/ 40481 w 100805"/>
                  <a:gd name="connsiteY2" fmla="*/ 0 h 114300"/>
                  <a:gd name="connsiteX3" fmla="*/ 57150 w 100805"/>
                  <a:gd name="connsiteY3" fmla="*/ 114300 h 114300"/>
                  <a:gd name="connsiteX0" fmla="*/ 57150 w 100805"/>
                  <a:gd name="connsiteY0" fmla="*/ 114300 h 114300"/>
                  <a:gd name="connsiteX1" fmla="*/ 0 w 100805"/>
                  <a:gd name="connsiteY1" fmla="*/ 33338 h 114300"/>
                  <a:gd name="connsiteX2" fmla="*/ 40481 w 100805"/>
                  <a:gd name="connsiteY2" fmla="*/ 0 h 114300"/>
                  <a:gd name="connsiteX3" fmla="*/ 57150 w 100805"/>
                  <a:gd name="connsiteY3" fmla="*/ 114300 h 114300"/>
                  <a:gd name="connsiteX0" fmla="*/ 57150 w 100805"/>
                  <a:gd name="connsiteY0" fmla="*/ 114300 h 114300"/>
                  <a:gd name="connsiteX1" fmla="*/ 0 w 100805"/>
                  <a:gd name="connsiteY1" fmla="*/ 33338 h 114300"/>
                  <a:gd name="connsiteX2" fmla="*/ 40481 w 100805"/>
                  <a:gd name="connsiteY2" fmla="*/ 0 h 114300"/>
                  <a:gd name="connsiteX3" fmla="*/ 57150 w 100805"/>
                  <a:gd name="connsiteY3" fmla="*/ 114300 h 114300"/>
                  <a:gd name="connsiteX0" fmla="*/ 57150 w 100805"/>
                  <a:gd name="connsiteY0" fmla="*/ 115093 h 115093"/>
                  <a:gd name="connsiteX1" fmla="*/ 0 w 100805"/>
                  <a:gd name="connsiteY1" fmla="*/ 34131 h 115093"/>
                  <a:gd name="connsiteX2" fmla="*/ 40481 w 100805"/>
                  <a:gd name="connsiteY2" fmla="*/ 793 h 115093"/>
                  <a:gd name="connsiteX3" fmla="*/ 57150 w 100805"/>
                  <a:gd name="connsiteY3" fmla="*/ 115093 h 115093"/>
                  <a:gd name="connsiteX0" fmla="*/ 57150 w 100805"/>
                  <a:gd name="connsiteY0" fmla="*/ 115093 h 115093"/>
                  <a:gd name="connsiteX1" fmla="*/ 0 w 100805"/>
                  <a:gd name="connsiteY1" fmla="*/ 34131 h 115093"/>
                  <a:gd name="connsiteX2" fmla="*/ 40481 w 100805"/>
                  <a:gd name="connsiteY2" fmla="*/ 793 h 115093"/>
                  <a:gd name="connsiteX3" fmla="*/ 57150 w 100805"/>
                  <a:gd name="connsiteY3" fmla="*/ 115093 h 115093"/>
                  <a:gd name="connsiteX0" fmla="*/ 57150 w 100805"/>
                  <a:gd name="connsiteY0" fmla="*/ 115093 h 115093"/>
                  <a:gd name="connsiteX1" fmla="*/ 0 w 100805"/>
                  <a:gd name="connsiteY1" fmla="*/ 34131 h 115093"/>
                  <a:gd name="connsiteX2" fmla="*/ 40481 w 100805"/>
                  <a:gd name="connsiteY2" fmla="*/ 793 h 115093"/>
                  <a:gd name="connsiteX3" fmla="*/ 57150 w 100805"/>
                  <a:gd name="connsiteY3" fmla="*/ 115093 h 115093"/>
                </a:gdLst>
                <a:ahLst/>
                <a:cxnLst>
                  <a:cxn ang="0">
                    <a:pos x="connsiteX0" y="connsiteY0"/>
                  </a:cxn>
                  <a:cxn ang="0">
                    <a:pos x="connsiteX1" y="connsiteY1"/>
                  </a:cxn>
                  <a:cxn ang="0">
                    <a:pos x="connsiteX2" y="connsiteY2"/>
                  </a:cxn>
                  <a:cxn ang="0">
                    <a:pos x="connsiteX3" y="connsiteY3"/>
                  </a:cxn>
                </a:cxnLst>
                <a:rect l="l" t="t" r="r" b="b"/>
                <a:pathLst>
                  <a:path w="100805" h="115093">
                    <a:moveTo>
                      <a:pt x="57150" y="115093"/>
                    </a:moveTo>
                    <a:cubicBezTo>
                      <a:pt x="4763" y="100012"/>
                      <a:pt x="4763" y="56356"/>
                      <a:pt x="0" y="34131"/>
                    </a:cubicBezTo>
                    <a:cubicBezTo>
                      <a:pt x="10910" y="4964"/>
                      <a:pt x="5556" y="0"/>
                      <a:pt x="40481" y="793"/>
                    </a:cubicBezTo>
                    <a:cubicBezTo>
                      <a:pt x="100805" y="15080"/>
                      <a:pt x="87313" y="98424"/>
                      <a:pt x="57150" y="115093"/>
                    </a:cubicBezTo>
                    <a:close/>
                  </a:path>
                </a:pathLst>
              </a:custGeom>
              <a:gradFill flip="none" rotWithShape="1">
                <a:gsLst>
                  <a:gs pos="0">
                    <a:srgbClr val="551513"/>
                  </a:gs>
                  <a:gs pos="50000">
                    <a:srgbClr val="892927"/>
                  </a:gs>
                  <a:gs pos="100000">
                    <a:srgbClr val="9E312E"/>
                  </a:gs>
                </a:gsLst>
                <a:lin ang="18900000" scaled="1"/>
                <a:tileRect/>
              </a:gradFill>
              <a:ln w="12700" cap="flat" cmpd="sng" algn="ctr">
                <a:noFill/>
                <a:prstDash val="solid"/>
              </a:ln>
              <a:effectLst>
                <a:glow rad="63500">
                  <a:srgbClr val="B01410">
                    <a:alpha val="40000"/>
                  </a:srgbClr>
                </a:glo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a:ea typeface="ＭＳ Ｐゴシック"/>
                  <a:cs typeface="+mn-cs"/>
                </a:endParaRPr>
              </a:p>
            </p:txBody>
          </p:sp>
        </p:grpSp>
        <p:sp>
          <p:nvSpPr>
            <p:cNvPr id="16" name="フリーフォーム 15"/>
            <p:cNvSpPr/>
            <p:nvPr/>
          </p:nvSpPr>
          <p:spPr>
            <a:xfrm>
              <a:off x="7605712" y="2905919"/>
              <a:ext cx="355600" cy="391319"/>
            </a:xfrm>
            <a:custGeom>
              <a:avLst/>
              <a:gdLst>
                <a:gd name="connsiteX0" fmla="*/ 76200 w 104775"/>
                <a:gd name="connsiteY0" fmla="*/ 152400 h 152400"/>
                <a:gd name="connsiteX1" fmla="*/ 0 w 104775"/>
                <a:gd name="connsiteY1" fmla="*/ 0 h 152400"/>
                <a:gd name="connsiteX2" fmla="*/ 104775 w 104775"/>
                <a:gd name="connsiteY2" fmla="*/ 4763 h 152400"/>
                <a:gd name="connsiteX3" fmla="*/ 76200 w 104775"/>
                <a:gd name="connsiteY3" fmla="*/ 152400 h 152400"/>
                <a:gd name="connsiteX0" fmla="*/ 76200 w 104775"/>
                <a:gd name="connsiteY0" fmla="*/ 342106 h 342106"/>
                <a:gd name="connsiteX1" fmla="*/ 0 w 104775"/>
                <a:gd name="connsiteY1" fmla="*/ 189706 h 342106"/>
                <a:gd name="connsiteX2" fmla="*/ 104775 w 104775"/>
                <a:gd name="connsiteY2" fmla="*/ 194469 h 342106"/>
                <a:gd name="connsiteX3" fmla="*/ 76200 w 104775"/>
                <a:gd name="connsiteY3" fmla="*/ 342106 h 342106"/>
                <a:gd name="connsiteX0" fmla="*/ 115094 w 143669"/>
                <a:gd name="connsiteY0" fmla="*/ 342106 h 342106"/>
                <a:gd name="connsiteX1" fmla="*/ 38894 w 143669"/>
                <a:gd name="connsiteY1" fmla="*/ 189706 h 342106"/>
                <a:gd name="connsiteX2" fmla="*/ 143669 w 143669"/>
                <a:gd name="connsiteY2" fmla="*/ 194469 h 342106"/>
                <a:gd name="connsiteX3" fmla="*/ 115094 w 143669"/>
                <a:gd name="connsiteY3" fmla="*/ 342106 h 342106"/>
                <a:gd name="connsiteX0" fmla="*/ 200819 w 229394"/>
                <a:gd name="connsiteY0" fmla="*/ 342106 h 342106"/>
                <a:gd name="connsiteX1" fmla="*/ 124619 w 229394"/>
                <a:gd name="connsiteY1" fmla="*/ 189706 h 342106"/>
                <a:gd name="connsiteX2" fmla="*/ 229394 w 229394"/>
                <a:gd name="connsiteY2" fmla="*/ 194469 h 342106"/>
                <a:gd name="connsiteX3" fmla="*/ 200819 w 229394"/>
                <a:gd name="connsiteY3" fmla="*/ 342106 h 342106"/>
                <a:gd name="connsiteX0" fmla="*/ 200819 w 229394"/>
                <a:gd name="connsiteY0" fmla="*/ 342106 h 391319"/>
                <a:gd name="connsiteX1" fmla="*/ 124619 w 229394"/>
                <a:gd name="connsiteY1" fmla="*/ 189706 h 391319"/>
                <a:gd name="connsiteX2" fmla="*/ 229394 w 229394"/>
                <a:gd name="connsiteY2" fmla="*/ 194469 h 391319"/>
                <a:gd name="connsiteX3" fmla="*/ 200819 w 229394"/>
                <a:gd name="connsiteY3" fmla="*/ 342106 h 391319"/>
                <a:gd name="connsiteX0" fmla="*/ 200819 w 355600"/>
                <a:gd name="connsiteY0" fmla="*/ 342106 h 391319"/>
                <a:gd name="connsiteX1" fmla="*/ 124619 w 355600"/>
                <a:gd name="connsiteY1" fmla="*/ 189706 h 391319"/>
                <a:gd name="connsiteX2" fmla="*/ 229394 w 355600"/>
                <a:gd name="connsiteY2" fmla="*/ 194469 h 391319"/>
                <a:gd name="connsiteX3" fmla="*/ 200819 w 355600"/>
                <a:gd name="connsiteY3" fmla="*/ 342106 h 391319"/>
                <a:gd name="connsiteX0" fmla="*/ 200819 w 355600"/>
                <a:gd name="connsiteY0" fmla="*/ 342106 h 391319"/>
                <a:gd name="connsiteX1" fmla="*/ 124619 w 355600"/>
                <a:gd name="connsiteY1" fmla="*/ 189706 h 391319"/>
                <a:gd name="connsiteX2" fmla="*/ 229394 w 355600"/>
                <a:gd name="connsiteY2" fmla="*/ 194469 h 391319"/>
                <a:gd name="connsiteX3" fmla="*/ 200819 w 355600"/>
                <a:gd name="connsiteY3" fmla="*/ 342106 h 391319"/>
              </a:gdLst>
              <a:ahLst/>
              <a:cxnLst>
                <a:cxn ang="0">
                  <a:pos x="connsiteX0" y="connsiteY0"/>
                </a:cxn>
                <a:cxn ang="0">
                  <a:pos x="connsiteX1" y="connsiteY1"/>
                </a:cxn>
                <a:cxn ang="0">
                  <a:pos x="connsiteX2" y="connsiteY2"/>
                </a:cxn>
                <a:cxn ang="0">
                  <a:pos x="connsiteX3" y="connsiteY3"/>
                </a:cxn>
              </a:cxnLst>
              <a:rect l="l" t="t" r="r" b="b"/>
              <a:pathLst>
                <a:path w="355600" h="391319">
                  <a:moveTo>
                    <a:pt x="200819" y="342106"/>
                  </a:moveTo>
                  <a:cubicBezTo>
                    <a:pt x="168275" y="391319"/>
                    <a:pt x="0" y="302419"/>
                    <a:pt x="124619" y="189706"/>
                  </a:cubicBezTo>
                  <a:cubicBezTo>
                    <a:pt x="85725" y="112713"/>
                    <a:pt x="225425" y="0"/>
                    <a:pt x="229394" y="194469"/>
                  </a:cubicBezTo>
                  <a:cubicBezTo>
                    <a:pt x="224632" y="153193"/>
                    <a:pt x="355600" y="390526"/>
                    <a:pt x="200819" y="342106"/>
                  </a:cubicBezTo>
                  <a:close/>
                </a:path>
              </a:pathLst>
            </a:custGeom>
            <a:gradFill flip="none" rotWithShape="1">
              <a:gsLst>
                <a:gs pos="0">
                  <a:srgbClr val="551513"/>
                </a:gs>
                <a:gs pos="50000">
                  <a:srgbClr val="892927"/>
                </a:gs>
                <a:gs pos="100000">
                  <a:srgbClr val="9E312E"/>
                </a:gs>
              </a:gsLst>
              <a:lin ang="18900000" scaled="1"/>
              <a:tileRect/>
            </a:gradFill>
            <a:ln w="12700" cap="flat" cmpd="sng" algn="ctr">
              <a:noFill/>
              <a:prstDash val="solid"/>
            </a:ln>
            <a:effectLst>
              <a:glow rad="63500">
                <a:srgbClr val="B01410">
                  <a:alpha val="40000"/>
                </a:srgbClr>
              </a:glo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a:ea typeface="ＭＳ Ｐゴシック"/>
                <a:cs typeface="+mn-cs"/>
              </a:endParaRPr>
            </a:p>
          </p:txBody>
        </p:sp>
        <p:sp>
          <p:nvSpPr>
            <p:cNvPr id="17" name="フリーフォーム 16"/>
            <p:cNvSpPr/>
            <p:nvPr/>
          </p:nvSpPr>
          <p:spPr>
            <a:xfrm>
              <a:off x="7790657" y="2951161"/>
              <a:ext cx="166687" cy="188119"/>
            </a:xfrm>
            <a:custGeom>
              <a:avLst/>
              <a:gdLst>
                <a:gd name="connsiteX0" fmla="*/ 38100 w 71437"/>
                <a:gd name="connsiteY0" fmla="*/ 183356 h 183356"/>
                <a:gd name="connsiteX1" fmla="*/ 38100 w 71437"/>
                <a:gd name="connsiteY1" fmla="*/ 183356 h 183356"/>
                <a:gd name="connsiteX2" fmla="*/ 0 w 71437"/>
                <a:gd name="connsiteY2" fmla="*/ 0 h 183356"/>
                <a:gd name="connsiteX3" fmla="*/ 71437 w 71437"/>
                <a:gd name="connsiteY3" fmla="*/ 28575 h 183356"/>
                <a:gd name="connsiteX4" fmla="*/ 38100 w 71437"/>
                <a:gd name="connsiteY4" fmla="*/ 183356 h 183356"/>
                <a:gd name="connsiteX0" fmla="*/ 106362 w 139699"/>
                <a:gd name="connsiteY0" fmla="*/ 183356 h 183356"/>
                <a:gd name="connsiteX1" fmla="*/ 106362 w 139699"/>
                <a:gd name="connsiteY1" fmla="*/ 183356 h 183356"/>
                <a:gd name="connsiteX2" fmla="*/ 68262 w 139699"/>
                <a:gd name="connsiteY2" fmla="*/ 0 h 183356"/>
                <a:gd name="connsiteX3" fmla="*/ 139699 w 139699"/>
                <a:gd name="connsiteY3" fmla="*/ 28575 h 183356"/>
                <a:gd name="connsiteX4" fmla="*/ 106362 w 139699"/>
                <a:gd name="connsiteY4" fmla="*/ 183356 h 183356"/>
                <a:gd name="connsiteX0" fmla="*/ 106362 w 139699"/>
                <a:gd name="connsiteY0" fmla="*/ 188119 h 188119"/>
                <a:gd name="connsiteX1" fmla="*/ 106362 w 139699"/>
                <a:gd name="connsiteY1" fmla="*/ 188119 h 188119"/>
                <a:gd name="connsiteX2" fmla="*/ 68262 w 139699"/>
                <a:gd name="connsiteY2" fmla="*/ 4763 h 188119"/>
                <a:gd name="connsiteX3" fmla="*/ 139699 w 139699"/>
                <a:gd name="connsiteY3" fmla="*/ 33338 h 188119"/>
                <a:gd name="connsiteX4" fmla="*/ 106362 w 139699"/>
                <a:gd name="connsiteY4" fmla="*/ 188119 h 188119"/>
                <a:gd name="connsiteX0" fmla="*/ 106362 w 139699"/>
                <a:gd name="connsiteY0" fmla="*/ 188119 h 188119"/>
                <a:gd name="connsiteX1" fmla="*/ 106362 w 139699"/>
                <a:gd name="connsiteY1" fmla="*/ 188119 h 188119"/>
                <a:gd name="connsiteX2" fmla="*/ 68262 w 139699"/>
                <a:gd name="connsiteY2" fmla="*/ 4763 h 188119"/>
                <a:gd name="connsiteX3" fmla="*/ 139699 w 139699"/>
                <a:gd name="connsiteY3" fmla="*/ 33338 h 188119"/>
                <a:gd name="connsiteX4" fmla="*/ 106362 w 139699"/>
                <a:gd name="connsiteY4" fmla="*/ 188119 h 188119"/>
                <a:gd name="connsiteX0" fmla="*/ 106362 w 161925"/>
                <a:gd name="connsiteY0" fmla="*/ 188119 h 188119"/>
                <a:gd name="connsiteX1" fmla="*/ 106362 w 161925"/>
                <a:gd name="connsiteY1" fmla="*/ 188119 h 188119"/>
                <a:gd name="connsiteX2" fmla="*/ 68262 w 161925"/>
                <a:gd name="connsiteY2" fmla="*/ 4763 h 188119"/>
                <a:gd name="connsiteX3" fmla="*/ 139699 w 161925"/>
                <a:gd name="connsiteY3" fmla="*/ 33338 h 188119"/>
                <a:gd name="connsiteX4" fmla="*/ 106362 w 161925"/>
                <a:gd name="connsiteY4" fmla="*/ 188119 h 188119"/>
                <a:gd name="connsiteX0" fmla="*/ 106362 w 166687"/>
                <a:gd name="connsiteY0" fmla="*/ 188119 h 188119"/>
                <a:gd name="connsiteX1" fmla="*/ 106362 w 166687"/>
                <a:gd name="connsiteY1" fmla="*/ 188119 h 188119"/>
                <a:gd name="connsiteX2" fmla="*/ 68262 w 166687"/>
                <a:gd name="connsiteY2" fmla="*/ 4763 h 188119"/>
                <a:gd name="connsiteX3" fmla="*/ 139699 w 166687"/>
                <a:gd name="connsiteY3" fmla="*/ 33338 h 188119"/>
                <a:gd name="connsiteX4" fmla="*/ 106362 w 166687"/>
                <a:gd name="connsiteY4" fmla="*/ 188119 h 1881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687" h="188119">
                  <a:moveTo>
                    <a:pt x="106362" y="188119"/>
                  </a:moveTo>
                  <a:lnTo>
                    <a:pt x="106362" y="188119"/>
                  </a:lnTo>
                  <a:cubicBezTo>
                    <a:pt x="93662" y="127000"/>
                    <a:pt x="0" y="39688"/>
                    <a:pt x="68262" y="4763"/>
                  </a:cubicBezTo>
                  <a:cubicBezTo>
                    <a:pt x="99218" y="0"/>
                    <a:pt x="130174" y="19050"/>
                    <a:pt x="139699" y="33338"/>
                  </a:cubicBezTo>
                  <a:cubicBezTo>
                    <a:pt x="166687" y="73025"/>
                    <a:pt x="117474" y="136525"/>
                    <a:pt x="106362" y="188119"/>
                  </a:cubicBezTo>
                  <a:close/>
                </a:path>
              </a:pathLst>
            </a:custGeom>
            <a:gradFill flip="none" rotWithShape="1">
              <a:gsLst>
                <a:gs pos="0">
                  <a:srgbClr val="551513"/>
                </a:gs>
                <a:gs pos="50000">
                  <a:srgbClr val="892927"/>
                </a:gs>
                <a:gs pos="100000">
                  <a:srgbClr val="9E312E"/>
                </a:gs>
              </a:gsLst>
              <a:lin ang="18900000" scaled="1"/>
              <a:tileRect/>
            </a:gradFill>
            <a:ln w="12700" cap="flat" cmpd="sng" algn="ctr">
              <a:noFill/>
              <a:prstDash val="solid"/>
            </a:ln>
            <a:effectLst>
              <a:glow rad="63500">
                <a:srgbClr val="B01410">
                  <a:alpha val="40000"/>
                </a:srgbClr>
              </a:glo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a:ea typeface="ＭＳ Ｐゴシック"/>
                <a:cs typeface="+mn-cs"/>
              </a:endParaRPr>
            </a:p>
          </p:txBody>
        </p:sp>
        <p:sp>
          <p:nvSpPr>
            <p:cNvPr id="18" name="フリーフォーム 17"/>
            <p:cNvSpPr/>
            <p:nvPr/>
          </p:nvSpPr>
          <p:spPr>
            <a:xfrm>
              <a:off x="7882732" y="2920206"/>
              <a:ext cx="307976" cy="384175"/>
            </a:xfrm>
            <a:custGeom>
              <a:avLst/>
              <a:gdLst>
                <a:gd name="connsiteX0" fmla="*/ 111919 w 111919"/>
                <a:gd name="connsiteY0" fmla="*/ 0 h 159544"/>
                <a:gd name="connsiteX1" fmla="*/ 71438 w 111919"/>
                <a:gd name="connsiteY1" fmla="*/ 159544 h 159544"/>
                <a:gd name="connsiteX2" fmla="*/ 0 w 111919"/>
                <a:gd name="connsiteY2" fmla="*/ 80962 h 159544"/>
                <a:gd name="connsiteX3" fmla="*/ 111919 w 111919"/>
                <a:gd name="connsiteY3" fmla="*/ 0 h 159544"/>
                <a:gd name="connsiteX0" fmla="*/ 111919 w 248444"/>
                <a:gd name="connsiteY0" fmla="*/ 0 h 159544"/>
                <a:gd name="connsiteX1" fmla="*/ 71438 w 248444"/>
                <a:gd name="connsiteY1" fmla="*/ 159544 h 159544"/>
                <a:gd name="connsiteX2" fmla="*/ 0 w 248444"/>
                <a:gd name="connsiteY2" fmla="*/ 80962 h 159544"/>
                <a:gd name="connsiteX3" fmla="*/ 111919 w 248444"/>
                <a:gd name="connsiteY3" fmla="*/ 0 h 159544"/>
                <a:gd name="connsiteX0" fmla="*/ 111919 w 248444"/>
                <a:gd name="connsiteY0" fmla="*/ 0 h 159544"/>
                <a:gd name="connsiteX1" fmla="*/ 71438 w 248444"/>
                <a:gd name="connsiteY1" fmla="*/ 159544 h 159544"/>
                <a:gd name="connsiteX2" fmla="*/ 0 w 248444"/>
                <a:gd name="connsiteY2" fmla="*/ 80962 h 159544"/>
                <a:gd name="connsiteX3" fmla="*/ 111919 w 248444"/>
                <a:gd name="connsiteY3" fmla="*/ 0 h 159544"/>
                <a:gd name="connsiteX0" fmla="*/ 173832 w 310357"/>
                <a:gd name="connsiteY0" fmla="*/ 0 h 202406"/>
                <a:gd name="connsiteX1" fmla="*/ 133351 w 310357"/>
                <a:gd name="connsiteY1" fmla="*/ 159544 h 202406"/>
                <a:gd name="connsiteX2" fmla="*/ 61913 w 310357"/>
                <a:gd name="connsiteY2" fmla="*/ 80962 h 202406"/>
                <a:gd name="connsiteX3" fmla="*/ 173832 w 310357"/>
                <a:gd name="connsiteY3" fmla="*/ 0 h 202406"/>
                <a:gd name="connsiteX0" fmla="*/ 173832 w 310357"/>
                <a:gd name="connsiteY0" fmla="*/ 0 h 202406"/>
                <a:gd name="connsiteX1" fmla="*/ 133351 w 310357"/>
                <a:gd name="connsiteY1" fmla="*/ 159544 h 202406"/>
                <a:gd name="connsiteX2" fmla="*/ 61913 w 310357"/>
                <a:gd name="connsiteY2" fmla="*/ 80962 h 202406"/>
                <a:gd name="connsiteX3" fmla="*/ 173832 w 310357"/>
                <a:gd name="connsiteY3" fmla="*/ 0 h 202406"/>
                <a:gd name="connsiteX0" fmla="*/ 173832 w 310357"/>
                <a:gd name="connsiteY0" fmla="*/ 136525 h 338931"/>
                <a:gd name="connsiteX1" fmla="*/ 133351 w 310357"/>
                <a:gd name="connsiteY1" fmla="*/ 296069 h 338931"/>
                <a:gd name="connsiteX2" fmla="*/ 61913 w 310357"/>
                <a:gd name="connsiteY2" fmla="*/ 217487 h 338931"/>
                <a:gd name="connsiteX3" fmla="*/ 173832 w 310357"/>
                <a:gd name="connsiteY3" fmla="*/ 136525 h 338931"/>
                <a:gd name="connsiteX0" fmla="*/ 173832 w 310357"/>
                <a:gd name="connsiteY0" fmla="*/ 136525 h 338931"/>
                <a:gd name="connsiteX1" fmla="*/ 133351 w 310357"/>
                <a:gd name="connsiteY1" fmla="*/ 296069 h 338931"/>
                <a:gd name="connsiteX2" fmla="*/ 61913 w 310357"/>
                <a:gd name="connsiteY2" fmla="*/ 217487 h 338931"/>
                <a:gd name="connsiteX3" fmla="*/ 173832 w 310357"/>
                <a:gd name="connsiteY3" fmla="*/ 136525 h 338931"/>
                <a:gd name="connsiteX0" fmla="*/ 171451 w 307976"/>
                <a:gd name="connsiteY0" fmla="*/ 136525 h 384175"/>
                <a:gd name="connsiteX1" fmla="*/ 130970 w 307976"/>
                <a:gd name="connsiteY1" fmla="*/ 296069 h 384175"/>
                <a:gd name="connsiteX2" fmla="*/ 59532 w 307976"/>
                <a:gd name="connsiteY2" fmla="*/ 217487 h 384175"/>
                <a:gd name="connsiteX3" fmla="*/ 171451 w 307976"/>
                <a:gd name="connsiteY3" fmla="*/ 136525 h 384175"/>
              </a:gdLst>
              <a:ahLst/>
              <a:cxnLst>
                <a:cxn ang="0">
                  <a:pos x="connsiteX0" y="connsiteY0"/>
                </a:cxn>
                <a:cxn ang="0">
                  <a:pos x="connsiteX1" y="connsiteY1"/>
                </a:cxn>
                <a:cxn ang="0">
                  <a:pos x="connsiteX2" y="connsiteY2"/>
                </a:cxn>
                <a:cxn ang="0">
                  <a:pos x="connsiteX3" y="connsiteY3"/>
                </a:cxn>
              </a:cxnLst>
              <a:rect l="l" t="t" r="r" b="b"/>
              <a:pathLst>
                <a:path w="307976" h="384175">
                  <a:moveTo>
                    <a:pt x="171451" y="136525"/>
                  </a:moveTo>
                  <a:cubicBezTo>
                    <a:pt x="307976" y="223044"/>
                    <a:pt x="168276" y="261938"/>
                    <a:pt x="130970" y="296069"/>
                  </a:cubicBezTo>
                  <a:cubicBezTo>
                    <a:pt x="0" y="384175"/>
                    <a:pt x="59532" y="246062"/>
                    <a:pt x="59532" y="217487"/>
                  </a:cubicBezTo>
                  <a:cubicBezTo>
                    <a:pt x="56357" y="0"/>
                    <a:pt x="153195" y="46830"/>
                    <a:pt x="171451" y="136525"/>
                  </a:cubicBezTo>
                  <a:close/>
                </a:path>
              </a:pathLst>
            </a:custGeom>
            <a:gradFill flip="none" rotWithShape="1">
              <a:gsLst>
                <a:gs pos="0">
                  <a:srgbClr val="551513"/>
                </a:gs>
                <a:gs pos="50000">
                  <a:srgbClr val="892927"/>
                </a:gs>
                <a:gs pos="100000">
                  <a:srgbClr val="9E312E"/>
                </a:gs>
              </a:gsLst>
              <a:lin ang="18900000" scaled="1"/>
              <a:tileRect/>
            </a:gradFill>
            <a:ln w="12700" cap="flat" cmpd="sng" algn="ctr">
              <a:noFill/>
              <a:prstDash val="solid"/>
            </a:ln>
            <a:effectLst>
              <a:glow rad="63500">
                <a:srgbClr val="B01410">
                  <a:alpha val="40000"/>
                </a:srgbClr>
              </a:glo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a:ea typeface="ＭＳ Ｐゴシック"/>
                <a:cs typeface="+mn-cs"/>
              </a:endParaRPr>
            </a:p>
          </p:txBody>
        </p:sp>
        <p:sp>
          <p:nvSpPr>
            <p:cNvPr id="19" name="フリーフォーム 18"/>
            <p:cNvSpPr/>
            <p:nvPr/>
          </p:nvSpPr>
          <p:spPr>
            <a:xfrm>
              <a:off x="7859712" y="3687771"/>
              <a:ext cx="240506" cy="442904"/>
            </a:xfrm>
            <a:custGeom>
              <a:avLst/>
              <a:gdLst>
                <a:gd name="connsiteX0" fmla="*/ 0 w 116681"/>
                <a:gd name="connsiteY0" fmla="*/ 76200 h 154781"/>
                <a:gd name="connsiteX1" fmla="*/ 116681 w 116681"/>
                <a:gd name="connsiteY1" fmla="*/ 154781 h 154781"/>
                <a:gd name="connsiteX2" fmla="*/ 102394 w 116681"/>
                <a:gd name="connsiteY2" fmla="*/ 0 h 154781"/>
                <a:gd name="connsiteX3" fmla="*/ 0 w 116681"/>
                <a:gd name="connsiteY3" fmla="*/ 76200 h 154781"/>
                <a:gd name="connsiteX0" fmla="*/ 43656 w 160337"/>
                <a:gd name="connsiteY0" fmla="*/ 236538 h 315119"/>
                <a:gd name="connsiteX1" fmla="*/ 160337 w 160337"/>
                <a:gd name="connsiteY1" fmla="*/ 315119 h 315119"/>
                <a:gd name="connsiteX2" fmla="*/ 146050 w 160337"/>
                <a:gd name="connsiteY2" fmla="*/ 160338 h 315119"/>
                <a:gd name="connsiteX3" fmla="*/ 43656 w 160337"/>
                <a:gd name="connsiteY3" fmla="*/ 236538 h 315119"/>
                <a:gd name="connsiteX0" fmla="*/ 61119 w 177800"/>
                <a:gd name="connsiteY0" fmla="*/ 236538 h 315119"/>
                <a:gd name="connsiteX1" fmla="*/ 177800 w 177800"/>
                <a:gd name="connsiteY1" fmla="*/ 315119 h 315119"/>
                <a:gd name="connsiteX2" fmla="*/ 163513 w 177800"/>
                <a:gd name="connsiteY2" fmla="*/ 160338 h 315119"/>
                <a:gd name="connsiteX3" fmla="*/ 61119 w 177800"/>
                <a:gd name="connsiteY3" fmla="*/ 236538 h 315119"/>
                <a:gd name="connsiteX0" fmla="*/ 61119 w 177800"/>
                <a:gd name="connsiteY0" fmla="*/ 236538 h 415132"/>
                <a:gd name="connsiteX1" fmla="*/ 177800 w 177800"/>
                <a:gd name="connsiteY1" fmla="*/ 315119 h 415132"/>
                <a:gd name="connsiteX2" fmla="*/ 163513 w 177800"/>
                <a:gd name="connsiteY2" fmla="*/ 160338 h 415132"/>
                <a:gd name="connsiteX3" fmla="*/ 61119 w 177800"/>
                <a:gd name="connsiteY3" fmla="*/ 236538 h 415132"/>
                <a:gd name="connsiteX0" fmla="*/ 61119 w 179387"/>
                <a:gd name="connsiteY0" fmla="*/ 236538 h 415132"/>
                <a:gd name="connsiteX1" fmla="*/ 177800 w 179387"/>
                <a:gd name="connsiteY1" fmla="*/ 315119 h 415132"/>
                <a:gd name="connsiteX2" fmla="*/ 163513 w 179387"/>
                <a:gd name="connsiteY2" fmla="*/ 160338 h 415132"/>
                <a:gd name="connsiteX3" fmla="*/ 61119 w 179387"/>
                <a:gd name="connsiteY3" fmla="*/ 236538 h 415132"/>
                <a:gd name="connsiteX0" fmla="*/ 61119 w 225425"/>
                <a:gd name="connsiteY0" fmla="*/ 236538 h 415132"/>
                <a:gd name="connsiteX1" fmla="*/ 177800 w 225425"/>
                <a:gd name="connsiteY1" fmla="*/ 315119 h 415132"/>
                <a:gd name="connsiteX2" fmla="*/ 163513 w 225425"/>
                <a:gd name="connsiteY2" fmla="*/ 160338 h 415132"/>
                <a:gd name="connsiteX3" fmla="*/ 61119 w 225425"/>
                <a:gd name="connsiteY3" fmla="*/ 236538 h 415132"/>
                <a:gd name="connsiteX0" fmla="*/ 61119 w 225425"/>
                <a:gd name="connsiteY0" fmla="*/ 236538 h 415132"/>
                <a:gd name="connsiteX1" fmla="*/ 177800 w 225425"/>
                <a:gd name="connsiteY1" fmla="*/ 315119 h 415132"/>
                <a:gd name="connsiteX2" fmla="*/ 163513 w 225425"/>
                <a:gd name="connsiteY2" fmla="*/ 160338 h 415132"/>
                <a:gd name="connsiteX3" fmla="*/ 61119 w 225425"/>
                <a:gd name="connsiteY3" fmla="*/ 236538 h 415132"/>
              </a:gdLst>
              <a:ahLst/>
              <a:cxnLst>
                <a:cxn ang="0">
                  <a:pos x="connsiteX0" y="connsiteY0"/>
                </a:cxn>
                <a:cxn ang="0">
                  <a:pos x="connsiteX1" y="connsiteY1"/>
                </a:cxn>
                <a:cxn ang="0">
                  <a:pos x="connsiteX2" y="connsiteY2"/>
                </a:cxn>
                <a:cxn ang="0">
                  <a:pos x="connsiteX3" y="connsiteY3"/>
                </a:cxn>
              </a:cxnLst>
              <a:rect l="l" t="t" r="r" b="b"/>
              <a:pathLst>
                <a:path w="225425" h="415132">
                  <a:moveTo>
                    <a:pt x="61119" y="236538"/>
                  </a:moveTo>
                  <a:cubicBezTo>
                    <a:pt x="71438" y="415132"/>
                    <a:pt x="179387" y="317500"/>
                    <a:pt x="177800" y="315119"/>
                  </a:cubicBezTo>
                  <a:cubicBezTo>
                    <a:pt x="225425" y="251618"/>
                    <a:pt x="184944" y="185739"/>
                    <a:pt x="163513" y="160338"/>
                  </a:cubicBezTo>
                  <a:cubicBezTo>
                    <a:pt x="17463" y="0"/>
                    <a:pt x="0" y="149226"/>
                    <a:pt x="61119" y="236538"/>
                  </a:cubicBezTo>
                  <a:close/>
                </a:path>
              </a:pathLst>
            </a:custGeom>
            <a:gradFill flip="none" rotWithShape="1">
              <a:gsLst>
                <a:gs pos="0">
                  <a:srgbClr val="551513"/>
                </a:gs>
                <a:gs pos="50000">
                  <a:srgbClr val="892927"/>
                </a:gs>
                <a:gs pos="100000">
                  <a:srgbClr val="9E312E"/>
                </a:gs>
              </a:gsLst>
              <a:lin ang="18900000" scaled="1"/>
              <a:tileRect/>
            </a:gradFill>
            <a:ln w="12700" cap="flat" cmpd="sng" algn="ctr">
              <a:noFill/>
              <a:prstDash val="solid"/>
            </a:ln>
            <a:effectLst>
              <a:glow rad="63500">
                <a:srgbClr val="B01410">
                  <a:alpha val="40000"/>
                </a:srgbClr>
              </a:glo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a:ea typeface="ＭＳ Ｐゴシック"/>
                <a:cs typeface="+mn-cs"/>
              </a:endParaRPr>
            </a:p>
          </p:txBody>
        </p:sp>
        <p:sp>
          <p:nvSpPr>
            <p:cNvPr id="20" name="フリーフォーム 19"/>
            <p:cNvSpPr/>
            <p:nvPr/>
          </p:nvSpPr>
          <p:spPr>
            <a:xfrm>
              <a:off x="7631907" y="3797300"/>
              <a:ext cx="229582" cy="273049"/>
            </a:xfrm>
            <a:custGeom>
              <a:avLst/>
              <a:gdLst>
                <a:gd name="connsiteX0" fmla="*/ 0 w 121444"/>
                <a:gd name="connsiteY0" fmla="*/ 0 h 214312"/>
                <a:gd name="connsiteX1" fmla="*/ 21432 w 121444"/>
                <a:gd name="connsiteY1" fmla="*/ 214312 h 214312"/>
                <a:gd name="connsiteX2" fmla="*/ 121444 w 121444"/>
                <a:gd name="connsiteY2" fmla="*/ 147637 h 214312"/>
                <a:gd name="connsiteX3" fmla="*/ 0 w 121444"/>
                <a:gd name="connsiteY3" fmla="*/ 0 h 214312"/>
                <a:gd name="connsiteX0" fmla="*/ 0 w 150019"/>
                <a:gd name="connsiteY0" fmla="*/ 19844 h 234156"/>
                <a:gd name="connsiteX1" fmla="*/ 21432 w 150019"/>
                <a:gd name="connsiteY1" fmla="*/ 234156 h 234156"/>
                <a:gd name="connsiteX2" fmla="*/ 121444 w 150019"/>
                <a:gd name="connsiteY2" fmla="*/ 167481 h 234156"/>
                <a:gd name="connsiteX3" fmla="*/ 0 w 150019"/>
                <a:gd name="connsiteY3" fmla="*/ 19844 h 234156"/>
                <a:gd name="connsiteX0" fmla="*/ 0 w 150019"/>
                <a:gd name="connsiteY0" fmla="*/ 19844 h 234156"/>
                <a:gd name="connsiteX1" fmla="*/ 21432 w 150019"/>
                <a:gd name="connsiteY1" fmla="*/ 234156 h 234156"/>
                <a:gd name="connsiteX2" fmla="*/ 121444 w 150019"/>
                <a:gd name="connsiteY2" fmla="*/ 167481 h 234156"/>
                <a:gd name="connsiteX3" fmla="*/ 0 w 150019"/>
                <a:gd name="connsiteY3" fmla="*/ 19844 h 234156"/>
                <a:gd name="connsiteX0" fmla="*/ 0 w 185738"/>
                <a:gd name="connsiteY0" fmla="*/ 19844 h 339725"/>
                <a:gd name="connsiteX1" fmla="*/ 21432 w 185738"/>
                <a:gd name="connsiteY1" fmla="*/ 234156 h 339725"/>
                <a:gd name="connsiteX2" fmla="*/ 121444 w 185738"/>
                <a:gd name="connsiteY2" fmla="*/ 167481 h 339725"/>
                <a:gd name="connsiteX3" fmla="*/ 0 w 185738"/>
                <a:gd name="connsiteY3" fmla="*/ 19844 h 339725"/>
                <a:gd name="connsiteX0" fmla="*/ 7144 w 192882"/>
                <a:gd name="connsiteY0" fmla="*/ 19844 h 339725"/>
                <a:gd name="connsiteX1" fmla="*/ 28576 w 192882"/>
                <a:gd name="connsiteY1" fmla="*/ 234156 h 339725"/>
                <a:gd name="connsiteX2" fmla="*/ 128588 w 192882"/>
                <a:gd name="connsiteY2" fmla="*/ 167481 h 339725"/>
                <a:gd name="connsiteX3" fmla="*/ 7144 w 192882"/>
                <a:gd name="connsiteY3" fmla="*/ 19844 h 339725"/>
                <a:gd name="connsiteX0" fmla="*/ 104775 w 290513"/>
                <a:gd name="connsiteY0" fmla="*/ 19844 h 339725"/>
                <a:gd name="connsiteX1" fmla="*/ 126207 w 290513"/>
                <a:gd name="connsiteY1" fmla="*/ 234156 h 339725"/>
                <a:gd name="connsiteX2" fmla="*/ 226219 w 290513"/>
                <a:gd name="connsiteY2" fmla="*/ 167481 h 339725"/>
                <a:gd name="connsiteX3" fmla="*/ 104775 w 290513"/>
                <a:gd name="connsiteY3" fmla="*/ 19844 h 339725"/>
                <a:gd name="connsiteX0" fmla="*/ 114300 w 300038"/>
                <a:gd name="connsiteY0" fmla="*/ 19844 h 339725"/>
                <a:gd name="connsiteX1" fmla="*/ 135732 w 300038"/>
                <a:gd name="connsiteY1" fmla="*/ 234156 h 339725"/>
                <a:gd name="connsiteX2" fmla="*/ 235744 w 300038"/>
                <a:gd name="connsiteY2" fmla="*/ 167481 h 339725"/>
                <a:gd name="connsiteX3" fmla="*/ 114300 w 300038"/>
                <a:gd name="connsiteY3" fmla="*/ 19844 h 339725"/>
                <a:gd name="connsiteX0" fmla="*/ 111919 w 297657"/>
                <a:gd name="connsiteY0" fmla="*/ 19844 h 339725"/>
                <a:gd name="connsiteX1" fmla="*/ 133351 w 297657"/>
                <a:gd name="connsiteY1" fmla="*/ 234156 h 339725"/>
                <a:gd name="connsiteX2" fmla="*/ 233363 w 297657"/>
                <a:gd name="connsiteY2" fmla="*/ 167481 h 339725"/>
                <a:gd name="connsiteX3" fmla="*/ 111919 w 297657"/>
                <a:gd name="connsiteY3" fmla="*/ 19844 h 339725"/>
                <a:gd name="connsiteX0" fmla="*/ 111919 w 297657"/>
                <a:gd name="connsiteY0" fmla="*/ 34131 h 354012"/>
                <a:gd name="connsiteX1" fmla="*/ 133351 w 297657"/>
                <a:gd name="connsiteY1" fmla="*/ 248443 h 354012"/>
                <a:gd name="connsiteX2" fmla="*/ 233363 w 297657"/>
                <a:gd name="connsiteY2" fmla="*/ 181768 h 354012"/>
                <a:gd name="connsiteX3" fmla="*/ 111919 w 297657"/>
                <a:gd name="connsiteY3" fmla="*/ 34131 h 354012"/>
              </a:gdLst>
              <a:ahLst/>
              <a:cxnLst>
                <a:cxn ang="0">
                  <a:pos x="connsiteX0" y="connsiteY0"/>
                </a:cxn>
                <a:cxn ang="0">
                  <a:pos x="connsiteX1" y="connsiteY1"/>
                </a:cxn>
                <a:cxn ang="0">
                  <a:pos x="connsiteX2" y="connsiteY2"/>
                </a:cxn>
                <a:cxn ang="0">
                  <a:pos x="connsiteX3" y="connsiteY3"/>
                </a:cxn>
              </a:cxnLst>
              <a:rect l="l" t="t" r="r" b="b"/>
              <a:pathLst>
                <a:path w="297657" h="354012">
                  <a:moveTo>
                    <a:pt x="111919" y="34131"/>
                  </a:moveTo>
                  <a:cubicBezTo>
                    <a:pt x="0" y="69850"/>
                    <a:pt x="7144" y="177006"/>
                    <a:pt x="133351" y="248443"/>
                  </a:cubicBezTo>
                  <a:cubicBezTo>
                    <a:pt x="104775" y="328612"/>
                    <a:pt x="297657" y="354012"/>
                    <a:pt x="233363" y="181768"/>
                  </a:cubicBezTo>
                  <a:cubicBezTo>
                    <a:pt x="228601" y="175419"/>
                    <a:pt x="261938" y="0"/>
                    <a:pt x="111919" y="34131"/>
                  </a:cubicBezTo>
                  <a:close/>
                </a:path>
              </a:pathLst>
            </a:custGeom>
            <a:gradFill flip="none" rotWithShape="1">
              <a:gsLst>
                <a:gs pos="0">
                  <a:srgbClr val="551513"/>
                </a:gs>
                <a:gs pos="50000">
                  <a:srgbClr val="892927"/>
                </a:gs>
                <a:gs pos="100000">
                  <a:srgbClr val="9E312E"/>
                </a:gs>
              </a:gsLst>
              <a:lin ang="18900000" scaled="1"/>
              <a:tileRect/>
            </a:gradFill>
            <a:ln w="12700" cap="flat" cmpd="sng" algn="ctr">
              <a:noFill/>
              <a:prstDash val="solid"/>
            </a:ln>
            <a:effectLst>
              <a:glow rad="63500">
                <a:srgbClr val="B01410">
                  <a:alpha val="40000"/>
                </a:srgbClr>
              </a:glo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a:ea typeface="ＭＳ Ｐゴシック"/>
                <a:cs typeface="+mn-cs"/>
              </a:endParaRPr>
            </a:p>
          </p:txBody>
        </p:sp>
        <p:sp>
          <p:nvSpPr>
            <p:cNvPr id="21" name="フリーフォーム 20"/>
            <p:cNvSpPr/>
            <p:nvPr/>
          </p:nvSpPr>
          <p:spPr>
            <a:xfrm>
              <a:off x="8058149" y="3542506"/>
              <a:ext cx="210344" cy="363538"/>
            </a:xfrm>
            <a:custGeom>
              <a:avLst/>
              <a:gdLst>
                <a:gd name="connsiteX0" fmla="*/ 0 w 150018"/>
                <a:gd name="connsiteY0" fmla="*/ 83344 h 102394"/>
                <a:gd name="connsiteX1" fmla="*/ 150018 w 150018"/>
                <a:gd name="connsiteY1" fmla="*/ 0 h 102394"/>
                <a:gd name="connsiteX2" fmla="*/ 130968 w 150018"/>
                <a:gd name="connsiteY2" fmla="*/ 102394 h 102394"/>
                <a:gd name="connsiteX3" fmla="*/ 0 w 150018"/>
                <a:gd name="connsiteY3" fmla="*/ 83344 h 102394"/>
                <a:gd name="connsiteX0" fmla="*/ 0 w 205580"/>
                <a:gd name="connsiteY0" fmla="*/ 83344 h 102394"/>
                <a:gd name="connsiteX1" fmla="*/ 150018 w 205580"/>
                <a:gd name="connsiteY1" fmla="*/ 0 h 102394"/>
                <a:gd name="connsiteX2" fmla="*/ 130968 w 205580"/>
                <a:gd name="connsiteY2" fmla="*/ 102394 h 102394"/>
                <a:gd name="connsiteX3" fmla="*/ 0 w 205580"/>
                <a:gd name="connsiteY3" fmla="*/ 83344 h 102394"/>
                <a:gd name="connsiteX0" fmla="*/ 0 w 205580"/>
                <a:gd name="connsiteY0" fmla="*/ 83344 h 355600"/>
                <a:gd name="connsiteX1" fmla="*/ 150018 w 205580"/>
                <a:gd name="connsiteY1" fmla="*/ 0 h 355600"/>
                <a:gd name="connsiteX2" fmla="*/ 130968 w 205580"/>
                <a:gd name="connsiteY2" fmla="*/ 102394 h 355600"/>
                <a:gd name="connsiteX3" fmla="*/ 0 w 205580"/>
                <a:gd name="connsiteY3" fmla="*/ 83344 h 355600"/>
                <a:gd name="connsiteX0" fmla="*/ 0 w 205580"/>
                <a:gd name="connsiteY0" fmla="*/ 83344 h 355600"/>
                <a:gd name="connsiteX1" fmla="*/ 150018 w 205580"/>
                <a:gd name="connsiteY1" fmla="*/ 0 h 355600"/>
                <a:gd name="connsiteX2" fmla="*/ 130968 w 205580"/>
                <a:gd name="connsiteY2" fmla="*/ 102394 h 355600"/>
                <a:gd name="connsiteX3" fmla="*/ 0 w 205580"/>
                <a:gd name="connsiteY3" fmla="*/ 83344 h 355600"/>
                <a:gd name="connsiteX0" fmla="*/ 0 w 205580"/>
                <a:gd name="connsiteY0" fmla="*/ 83344 h 355600"/>
                <a:gd name="connsiteX1" fmla="*/ 150018 w 205580"/>
                <a:gd name="connsiteY1" fmla="*/ 0 h 355600"/>
                <a:gd name="connsiteX2" fmla="*/ 130968 w 205580"/>
                <a:gd name="connsiteY2" fmla="*/ 102394 h 355600"/>
                <a:gd name="connsiteX3" fmla="*/ 0 w 205580"/>
                <a:gd name="connsiteY3" fmla="*/ 83344 h 355600"/>
                <a:gd name="connsiteX0" fmla="*/ 0 w 205580"/>
                <a:gd name="connsiteY0" fmla="*/ 103188 h 375444"/>
                <a:gd name="connsiteX1" fmla="*/ 150018 w 205580"/>
                <a:gd name="connsiteY1" fmla="*/ 19844 h 375444"/>
                <a:gd name="connsiteX2" fmla="*/ 130968 w 205580"/>
                <a:gd name="connsiteY2" fmla="*/ 122238 h 375444"/>
                <a:gd name="connsiteX3" fmla="*/ 0 w 205580"/>
                <a:gd name="connsiteY3" fmla="*/ 103188 h 375444"/>
                <a:gd name="connsiteX0" fmla="*/ 0 w 205580"/>
                <a:gd name="connsiteY0" fmla="*/ 91282 h 363538"/>
                <a:gd name="connsiteX1" fmla="*/ 150018 w 205580"/>
                <a:gd name="connsiteY1" fmla="*/ 7938 h 363538"/>
                <a:gd name="connsiteX2" fmla="*/ 130968 w 205580"/>
                <a:gd name="connsiteY2" fmla="*/ 110332 h 363538"/>
                <a:gd name="connsiteX3" fmla="*/ 0 w 205580"/>
                <a:gd name="connsiteY3" fmla="*/ 91282 h 363538"/>
                <a:gd name="connsiteX0" fmla="*/ 0 w 205580"/>
                <a:gd name="connsiteY0" fmla="*/ 91282 h 363538"/>
                <a:gd name="connsiteX1" fmla="*/ 150018 w 205580"/>
                <a:gd name="connsiteY1" fmla="*/ 7938 h 363538"/>
                <a:gd name="connsiteX2" fmla="*/ 130968 w 205580"/>
                <a:gd name="connsiteY2" fmla="*/ 110332 h 363538"/>
                <a:gd name="connsiteX3" fmla="*/ 0 w 205580"/>
                <a:gd name="connsiteY3" fmla="*/ 91282 h 363538"/>
                <a:gd name="connsiteX0" fmla="*/ 0 w 205580"/>
                <a:gd name="connsiteY0" fmla="*/ 91282 h 363538"/>
                <a:gd name="connsiteX1" fmla="*/ 150018 w 205580"/>
                <a:gd name="connsiteY1" fmla="*/ 7938 h 363538"/>
                <a:gd name="connsiteX2" fmla="*/ 130968 w 205580"/>
                <a:gd name="connsiteY2" fmla="*/ 110332 h 363538"/>
                <a:gd name="connsiteX3" fmla="*/ 0 w 205580"/>
                <a:gd name="connsiteY3" fmla="*/ 91282 h 363538"/>
                <a:gd name="connsiteX0" fmla="*/ 0 w 203199"/>
                <a:gd name="connsiteY0" fmla="*/ 103188 h 363538"/>
                <a:gd name="connsiteX1" fmla="*/ 147637 w 203199"/>
                <a:gd name="connsiteY1" fmla="*/ 7938 h 363538"/>
                <a:gd name="connsiteX2" fmla="*/ 128587 w 203199"/>
                <a:gd name="connsiteY2" fmla="*/ 110332 h 363538"/>
                <a:gd name="connsiteX3" fmla="*/ 0 w 203199"/>
                <a:gd name="connsiteY3" fmla="*/ 103188 h 363538"/>
                <a:gd name="connsiteX0" fmla="*/ 7145 w 210344"/>
                <a:gd name="connsiteY0" fmla="*/ 103188 h 363538"/>
                <a:gd name="connsiteX1" fmla="*/ 154782 w 210344"/>
                <a:gd name="connsiteY1" fmla="*/ 7938 h 363538"/>
                <a:gd name="connsiteX2" fmla="*/ 135732 w 210344"/>
                <a:gd name="connsiteY2" fmla="*/ 110332 h 363538"/>
                <a:gd name="connsiteX3" fmla="*/ 7145 w 210344"/>
                <a:gd name="connsiteY3" fmla="*/ 103188 h 363538"/>
              </a:gdLst>
              <a:ahLst/>
              <a:cxnLst>
                <a:cxn ang="0">
                  <a:pos x="connsiteX0" y="connsiteY0"/>
                </a:cxn>
                <a:cxn ang="0">
                  <a:pos x="connsiteX1" y="connsiteY1"/>
                </a:cxn>
                <a:cxn ang="0">
                  <a:pos x="connsiteX2" y="connsiteY2"/>
                </a:cxn>
                <a:cxn ang="0">
                  <a:pos x="connsiteX3" y="connsiteY3"/>
                </a:cxn>
              </a:cxnLst>
              <a:rect l="l" t="t" r="r" b="b"/>
              <a:pathLst>
                <a:path w="210344" h="363538">
                  <a:moveTo>
                    <a:pt x="7145" y="103188"/>
                  </a:moveTo>
                  <a:cubicBezTo>
                    <a:pt x="0" y="65882"/>
                    <a:pt x="100013" y="0"/>
                    <a:pt x="154782" y="7938"/>
                  </a:cubicBezTo>
                  <a:cubicBezTo>
                    <a:pt x="210344" y="34925"/>
                    <a:pt x="142082" y="76201"/>
                    <a:pt x="135732" y="110332"/>
                  </a:cubicBezTo>
                  <a:cubicBezTo>
                    <a:pt x="199232" y="363538"/>
                    <a:pt x="10320" y="116682"/>
                    <a:pt x="7145" y="103188"/>
                  </a:cubicBezTo>
                  <a:close/>
                </a:path>
              </a:pathLst>
            </a:custGeom>
            <a:gradFill flip="none" rotWithShape="1">
              <a:gsLst>
                <a:gs pos="0">
                  <a:srgbClr val="551513"/>
                </a:gs>
                <a:gs pos="50000">
                  <a:srgbClr val="892927"/>
                </a:gs>
                <a:gs pos="100000">
                  <a:srgbClr val="9E312E"/>
                </a:gs>
              </a:gsLst>
              <a:lin ang="18900000" scaled="1"/>
              <a:tileRect/>
            </a:gradFill>
            <a:ln w="12700" cap="flat" cmpd="sng" algn="ctr">
              <a:noFill/>
              <a:prstDash val="solid"/>
            </a:ln>
            <a:effectLst>
              <a:glow rad="63500">
                <a:srgbClr val="B01410">
                  <a:alpha val="40000"/>
                </a:srgbClr>
              </a:glo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a:ea typeface="ＭＳ Ｐゴシック"/>
                <a:cs typeface="+mn-cs"/>
              </a:endParaRPr>
            </a:p>
          </p:txBody>
        </p:sp>
        <p:sp>
          <p:nvSpPr>
            <p:cNvPr id="22" name="フリーフォーム 21"/>
            <p:cNvSpPr/>
            <p:nvPr/>
          </p:nvSpPr>
          <p:spPr>
            <a:xfrm>
              <a:off x="7927181" y="3171826"/>
              <a:ext cx="339725" cy="273050"/>
            </a:xfrm>
            <a:custGeom>
              <a:avLst/>
              <a:gdLst>
                <a:gd name="connsiteX0" fmla="*/ 0 w 116681"/>
                <a:gd name="connsiteY0" fmla="*/ 0 h 128588"/>
                <a:gd name="connsiteX1" fmla="*/ 116681 w 116681"/>
                <a:gd name="connsiteY1" fmla="*/ 26194 h 128588"/>
                <a:gd name="connsiteX2" fmla="*/ 0 w 116681"/>
                <a:gd name="connsiteY2" fmla="*/ 128588 h 128588"/>
                <a:gd name="connsiteX3" fmla="*/ 0 w 116681"/>
                <a:gd name="connsiteY3" fmla="*/ 0 h 128588"/>
                <a:gd name="connsiteX0" fmla="*/ 0 w 116681"/>
                <a:gd name="connsiteY0" fmla="*/ 132556 h 261144"/>
                <a:gd name="connsiteX1" fmla="*/ 116681 w 116681"/>
                <a:gd name="connsiteY1" fmla="*/ 158750 h 261144"/>
                <a:gd name="connsiteX2" fmla="*/ 0 w 116681"/>
                <a:gd name="connsiteY2" fmla="*/ 261144 h 261144"/>
                <a:gd name="connsiteX3" fmla="*/ 0 w 116681"/>
                <a:gd name="connsiteY3" fmla="*/ 132556 h 261144"/>
                <a:gd name="connsiteX0" fmla="*/ 0 w 116681"/>
                <a:gd name="connsiteY0" fmla="*/ 132556 h 261144"/>
                <a:gd name="connsiteX1" fmla="*/ 116681 w 116681"/>
                <a:gd name="connsiteY1" fmla="*/ 158750 h 261144"/>
                <a:gd name="connsiteX2" fmla="*/ 0 w 116681"/>
                <a:gd name="connsiteY2" fmla="*/ 261144 h 261144"/>
                <a:gd name="connsiteX3" fmla="*/ 0 w 116681"/>
                <a:gd name="connsiteY3" fmla="*/ 132556 h 261144"/>
                <a:gd name="connsiteX0" fmla="*/ 0 w 134937"/>
                <a:gd name="connsiteY0" fmla="*/ 132556 h 261144"/>
                <a:gd name="connsiteX1" fmla="*/ 116681 w 134937"/>
                <a:gd name="connsiteY1" fmla="*/ 158750 h 261144"/>
                <a:gd name="connsiteX2" fmla="*/ 0 w 134937"/>
                <a:gd name="connsiteY2" fmla="*/ 261144 h 261144"/>
                <a:gd name="connsiteX3" fmla="*/ 0 w 134937"/>
                <a:gd name="connsiteY3" fmla="*/ 132556 h 261144"/>
                <a:gd name="connsiteX0" fmla="*/ 0 w 180181"/>
                <a:gd name="connsiteY0" fmla="*/ 132556 h 264319"/>
                <a:gd name="connsiteX1" fmla="*/ 116681 w 180181"/>
                <a:gd name="connsiteY1" fmla="*/ 158750 h 264319"/>
                <a:gd name="connsiteX2" fmla="*/ 0 w 180181"/>
                <a:gd name="connsiteY2" fmla="*/ 261144 h 264319"/>
                <a:gd name="connsiteX3" fmla="*/ 0 w 180181"/>
                <a:gd name="connsiteY3" fmla="*/ 132556 h 264319"/>
                <a:gd name="connsiteX0" fmla="*/ 0 w 180181"/>
                <a:gd name="connsiteY0" fmla="*/ 132556 h 264319"/>
                <a:gd name="connsiteX1" fmla="*/ 116681 w 180181"/>
                <a:gd name="connsiteY1" fmla="*/ 158750 h 264319"/>
                <a:gd name="connsiteX2" fmla="*/ 0 w 180181"/>
                <a:gd name="connsiteY2" fmla="*/ 261144 h 264319"/>
                <a:gd name="connsiteX3" fmla="*/ 0 w 180181"/>
                <a:gd name="connsiteY3" fmla="*/ 132556 h 264319"/>
                <a:gd name="connsiteX0" fmla="*/ 159544 w 339725"/>
                <a:gd name="connsiteY0" fmla="*/ 132556 h 264319"/>
                <a:gd name="connsiteX1" fmla="*/ 276225 w 339725"/>
                <a:gd name="connsiteY1" fmla="*/ 158750 h 264319"/>
                <a:gd name="connsiteX2" fmla="*/ 159544 w 339725"/>
                <a:gd name="connsiteY2" fmla="*/ 261144 h 264319"/>
                <a:gd name="connsiteX3" fmla="*/ 159544 w 339725"/>
                <a:gd name="connsiteY3" fmla="*/ 132556 h 264319"/>
                <a:gd name="connsiteX0" fmla="*/ 159544 w 339725"/>
                <a:gd name="connsiteY0" fmla="*/ 132556 h 264319"/>
                <a:gd name="connsiteX1" fmla="*/ 276225 w 339725"/>
                <a:gd name="connsiteY1" fmla="*/ 158750 h 264319"/>
                <a:gd name="connsiteX2" fmla="*/ 159544 w 339725"/>
                <a:gd name="connsiteY2" fmla="*/ 261144 h 264319"/>
                <a:gd name="connsiteX3" fmla="*/ 159544 w 339725"/>
                <a:gd name="connsiteY3" fmla="*/ 132556 h 264319"/>
                <a:gd name="connsiteX0" fmla="*/ 159544 w 339725"/>
                <a:gd name="connsiteY0" fmla="*/ 132556 h 264319"/>
                <a:gd name="connsiteX1" fmla="*/ 276225 w 339725"/>
                <a:gd name="connsiteY1" fmla="*/ 158750 h 264319"/>
                <a:gd name="connsiteX2" fmla="*/ 159544 w 339725"/>
                <a:gd name="connsiteY2" fmla="*/ 261144 h 264319"/>
                <a:gd name="connsiteX3" fmla="*/ 159544 w 339725"/>
                <a:gd name="connsiteY3" fmla="*/ 132556 h 264319"/>
                <a:gd name="connsiteX0" fmla="*/ 159544 w 339725"/>
                <a:gd name="connsiteY0" fmla="*/ 132556 h 273050"/>
                <a:gd name="connsiteX1" fmla="*/ 276225 w 339725"/>
                <a:gd name="connsiteY1" fmla="*/ 158750 h 273050"/>
                <a:gd name="connsiteX2" fmla="*/ 159544 w 339725"/>
                <a:gd name="connsiteY2" fmla="*/ 261144 h 273050"/>
                <a:gd name="connsiteX3" fmla="*/ 159544 w 339725"/>
                <a:gd name="connsiteY3" fmla="*/ 132556 h 273050"/>
              </a:gdLst>
              <a:ahLst/>
              <a:cxnLst>
                <a:cxn ang="0">
                  <a:pos x="connsiteX0" y="connsiteY0"/>
                </a:cxn>
                <a:cxn ang="0">
                  <a:pos x="connsiteX1" y="connsiteY1"/>
                </a:cxn>
                <a:cxn ang="0">
                  <a:pos x="connsiteX2" y="connsiteY2"/>
                </a:cxn>
                <a:cxn ang="0">
                  <a:pos x="connsiteX3" y="connsiteY3"/>
                </a:cxn>
              </a:cxnLst>
              <a:rect l="l" t="t" r="r" b="b"/>
              <a:pathLst>
                <a:path w="339725" h="273050">
                  <a:moveTo>
                    <a:pt x="159544" y="132556"/>
                  </a:moveTo>
                  <a:cubicBezTo>
                    <a:pt x="188913" y="46037"/>
                    <a:pt x="294481" y="0"/>
                    <a:pt x="276225" y="158750"/>
                  </a:cubicBezTo>
                  <a:cubicBezTo>
                    <a:pt x="339725" y="264319"/>
                    <a:pt x="210344" y="243682"/>
                    <a:pt x="159544" y="261144"/>
                  </a:cubicBezTo>
                  <a:cubicBezTo>
                    <a:pt x="73819" y="273050"/>
                    <a:pt x="0" y="170657"/>
                    <a:pt x="159544" y="132556"/>
                  </a:cubicBezTo>
                  <a:close/>
                </a:path>
              </a:pathLst>
            </a:custGeom>
            <a:gradFill flip="none" rotWithShape="1">
              <a:gsLst>
                <a:gs pos="0">
                  <a:srgbClr val="551513"/>
                </a:gs>
                <a:gs pos="50000">
                  <a:srgbClr val="892927"/>
                </a:gs>
                <a:gs pos="100000">
                  <a:srgbClr val="9E312E"/>
                </a:gs>
              </a:gsLst>
              <a:lin ang="18900000" scaled="1"/>
              <a:tileRect/>
            </a:gradFill>
            <a:ln w="12700" cap="flat" cmpd="sng" algn="ctr">
              <a:noFill/>
              <a:prstDash val="solid"/>
            </a:ln>
            <a:effectLst>
              <a:glow rad="63500">
                <a:srgbClr val="B01410">
                  <a:alpha val="40000"/>
                </a:srgbClr>
              </a:glo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a:ea typeface="ＭＳ Ｐゴシック"/>
                <a:cs typeface="+mn-cs"/>
              </a:endParaRPr>
            </a:p>
          </p:txBody>
        </p:sp>
      </p:grpSp>
      <p:sp>
        <p:nvSpPr>
          <p:cNvPr id="3" name="サブタイトル 2"/>
          <p:cNvSpPr>
            <a:spLocks noGrp="1"/>
          </p:cNvSpPr>
          <p:nvPr>
            <p:ph type="subTitle" idx="1"/>
          </p:nvPr>
        </p:nvSpPr>
        <p:spPr>
          <a:xfrm>
            <a:off x="476673" y="4240937"/>
            <a:ext cx="5904656" cy="4435519"/>
          </a:xfrm>
        </p:spPr>
        <p:txBody>
          <a:bodyPr>
            <a:noAutofit/>
          </a:bodyPr>
          <a:lstStyle/>
          <a:p>
            <a:pPr marR="0" algn="just">
              <a:lnSpc>
                <a:spcPct val="110000"/>
              </a:lnSpc>
            </a:pPr>
            <a:r>
              <a:rPr lang="ja-JP" altLang="en-US" sz="1600" dirty="0">
                <a:solidFill>
                  <a:schemeClr val="bg2">
                    <a:lumMod val="25000"/>
                  </a:schemeClr>
                </a:solidFill>
                <a:latin typeface="Eras Bold ITC" pitchFamily="34" charset="0"/>
                <a:ea typeface="HGP創英角ｺﾞｼｯｸUB" pitchFamily="50" charset="-128"/>
                <a:cs typeface="Arial" pitchFamily="34" charset="0"/>
              </a:rPr>
              <a:t> </a:t>
            </a:r>
            <a:r>
              <a:rPr lang="ja-JP" altLang="en-US" sz="1600" dirty="0" smtClean="0">
                <a:solidFill>
                  <a:schemeClr val="bg2">
                    <a:lumMod val="25000"/>
                  </a:schemeClr>
                </a:solidFill>
                <a:latin typeface="Eras Bold ITC" pitchFamily="34" charset="0"/>
                <a:ea typeface="HGP創英角ｺﾞｼｯｸUB" pitchFamily="50" charset="-128"/>
                <a:cs typeface="Arial" pitchFamily="34" charset="0"/>
              </a:rPr>
              <a:t>  </a:t>
            </a:r>
            <a:r>
              <a:rPr lang="ja-JP" altLang="en-US" sz="1600" dirty="0" smtClean="0">
                <a:solidFill>
                  <a:schemeClr val="bg2">
                    <a:lumMod val="25000"/>
                  </a:schemeClr>
                </a:solidFill>
                <a:latin typeface="Eras Bold ITC" pitchFamily="34" charset="0"/>
                <a:ea typeface="HGP創英角ｺﾞｼｯｸUB" pitchFamily="50" charset="-128"/>
                <a:cs typeface="Arial" pitchFamily="34" charset="0"/>
              </a:rPr>
              <a:t>古家</a:t>
            </a:r>
            <a:r>
              <a:rPr lang="ja-JP" altLang="en-US" sz="1600" dirty="0" smtClean="0">
                <a:solidFill>
                  <a:schemeClr val="bg2">
                    <a:lumMod val="25000"/>
                  </a:schemeClr>
                </a:solidFill>
                <a:latin typeface="Eras Bold ITC" pitchFamily="34" charset="0"/>
                <a:ea typeface="HGP創英角ｺﾞｼｯｸUB" pitchFamily="50" charset="-128"/>
                <a:cs typeface="Arial" pitchFamily="34" charset="0"/>
              </a:rPr>
              <a:t>大祐教授は、糖尿病</a:t>
            </a:r>
            <a:r>
              <a:rPr lang="ja-JP" altLang="en-US" sz="1600" dirty="0">
                <a:solidFill>
                  <a:schemeClr val="bg2">
                    <a:lumMod val="25000"/>
                  </a:schemeClr>
                </a:solidFill>
                <a:latin typeface="Eras Bold ITC" pitchFamily="34" charset="0"/>
                <a:ea typeface="HGP創英角ｺﾞｼｯｸUB" pitchFamily="50" charset="-128"/>
                <a:cs typeface="Arial" pitchFamily="34" charset="0"/>
              </a:rPr>
              <a:t>性</a:t>
            </a:r>
            <a:r>
              <a:rPr lang="ja-JP" altLang="en-US" sz="1600" dirty="0" smtClean="0">
                <a:solidFill>
                  <a:schemeClr val="bg2">
                    <a:lumMod val="25000"/>
                  </a:schemeClr>
                </a:solidFill>
                <a:latin typeface="Eras Bold ITC" pitchFamily="34" charset="0"/>
                <a:ea typeface="HGP創英角ｺﾞｼｯｸUB" pitchFamily="50" charset="-128"/>
                <a:cs typeface="Arial" pitchFamily="34" charset="0"/>
              </a:rPr>
              <a:t>腎症の病態解明を基に新たな治療法の開発をめざした臨床および基礎研究を展開しておられ、本分野での日本の第一人者として活躍しておられます。</a:t>
            </a:r>
          </a:p>
          <a:p>
            <a:pPr marR="0" algn="just">
              <a:lnSpc>
                <a:spcPct val="110000"/>
              </a:lnSpc>
              <a:spcBef>
                <a:spcPts val="1000"/>
              </a:spcBef>
            </a:pPr>
            <a:r>
              <a:rPr lang="ja-JP" altLang="en-US" sz="1600" dirty="0">
                <a:solidFill>
                  <a:schemeClr val="bg2">
                    <a:lumMod val="25000"/>
                  </a:schemeClr>
                </a:solidFill>
                <a:latin typeface="Eras Bold ITC" pitchFamily="34" charset="0"/>
                <a:ea typeface="HGP創英角ｺﾞｼｯｸUB" pitchFamily="50" charset="-128"/>
                <a:cs typeface="Arial" pitchFamily="34" charset="0"/>
              </a:rPr>
              <a:t> </a:t>
            </a:r>
            <a:r>
              <a:rPr lang="ja-JP" altLang="en-US" sz="1600" dirty="0" smtClean="0">
                <a:solidFill>
                  <a:schemeClr val="bg2">
                    <a:lumMod val="25000"/>
                  </a:schemeClr>
                </a:solidFill>
                <a:latin typeface="Eras Bold ITC" pitchFamily="34" charset="0"/>
                <a:ea typeface="HGP創英角ｺﾞｼｯｸUB" pitchFamily="50" charset="-128"/>
                <a:cs typeface="Arial" pitchFamily="34" charset="0"/>
              </a:rPr>
              <a:t>  </a:t>
            </a:r>
            <a:r>
              <a:rPr lang="ja-JP" altLang="en-US" sz="1600" dirty="0" smtClean="0">
                <a:solidFill>
                  <a:schemeClr val="bg2">
                    <a:lumMod val="25000"/>
                  </a:schemeClr>
                </a:solidFill>
                <a:latin typeface="Eras Bold ITC" pitchFamily="34" charset="0"/>
                <a:ea typeface="HGP創英角ｺﾞｼｯｸUB" pitchFamily="50" charset="-128"/>
                <a:cs typeface="Arial" pitchFamily="34" charset="0"/>
              </a:rPr>
              <a:t>カロリー</a:t>
            </a:r>
            <a:r>
              <a:rPr lang="ja-JP" altLang="en-US" sz="1600" dirty="0" smtClean="0">
                <a:solidFill>
                  <a:schemeClr val="bg2">
                    <a:lumMod val="25000"/>
                  </a:schemeClr>
                </a:solidFill>
                <a:latin typeface="Eras Bold ITC" pitchFamily="34" charset="0"/>
                <a:ea typeface="HGP創英角ｺﾞｼｯｸUB" pitchFamily="50" charset="-128"/>
                <a:cs typeface="Arial" pitchFamily="34" charset="0"/>
              </a:rPr>
              <a:t>制限に</a:t>
            </a:r>
            <a:r>
              <a:rPr lang="ja-JP" altLang="en-US" sz="1600" dirty="0" smtClean="0">
                <a:solidFill>
                  <a:schemeClr val="bg2">
                    <a:lumMod val="25000"/>
                  </a:schemeClr>
                </a:solidFill>
                <a:latin typeface="Eras Bold ITC" pitchFamily="34" charset="0"/>
                <a:ea typeface="HGP創英角ｺﾞｼｯｸUB" pitchFamily="50" charset="-128"/>
                <a:cs typeface="Arial" pitchFamily="34" charset="0"/>
              </a:rPr>
              <a:t>よる長寿</a:t>
            </a:r>
            <a:r>
              <a:rPr lang="ja-JP" altLang="en-US" sz="1600" dirty="0" smtClean="0">
                <a:solidFill>
                  <a:schemeClr val="bg2">
                    <a:lumMod val="25000"/>
                  </a:schemeClr>
                </a:solidFill>
                <a:latin typeface="Eras Bold ITC" pitchFamily="34" charset="0"/>
                <a:ea typeface="HGP創英角ｺﾞｼｯｸUB" pitchFamily="50" charset="-128"/>
                <a:cs typeface="Arial" pitchFamily="34" charset="0"/>
              </a:rPr>
              <a:t>に関わる</a:t>
            </a:r>
            <a:r>
              <a:rPr lang="ja-JP" altLang="en-US" sz="1600" dirty="0">
                <a:solidFill>
                  <a:schemeClr val="bg2">
                    <a:lumMod val="25000"/>
                  </a:schemeClr>
                </a:solidFill>
                <a:latin typeface="Eras Bold ITC" pitchFamily="34" charset="0"/>
                <a:ea typeface="HGP創英角ｺﾞｼｯｸUB" pitchFamily="50" charset="-128"/>
                <a:cs typeface="Arial" pitchFamily="34" charset="0"/>
              </a:rPr>
              <a:t>抗</a:t>
            </a:r>
            <a:r>
              <a:rPr lang="ja-JP" altLang="en-US" sz="1600" dirty="0" smtClean="0">
                <a:solidFill>
                  <a:schemeClr val="bg2">
                    <a:lumMod val="25000"/>
                  </a:schemeClr>
                </a:solidFill>
                <a:latin typeface="Eras Bold ITC" pitchFamily="34" charset="0"/>
                <a:ea typeface="HGP創英角ｺﾞｼｯｸUB" pitchFamily="50" charset="-128"/>
                <a:cs typeface="Arial" pitchFamily="34" charset="0"/>
              </a:rPr>
              <a:t>老化遺伝子</a:t>
            </a:r>
            <a:r>
              <a:rPr lang="en-US" altLang="ja-JP" sz="1600" dirty="0" err="1" smtClean="0">
                <a:solidFill>
                  <a:schemeClr val="bg2">
                    <a:lumMod val="25000"/>
                  </a:schemeClr>
                </a:solidFill>
                <a:latin typeface="Eras Bold ITC" pitchFamily="34" charset="0"/>
                <a:ea typeface="HGP創英角ｺﾞｼｯｸUB" pitchFamily="50" charset="-128"/>
                <a:cs typeface="Arial" pitchFamily="34" charset="0"/>
              </a:rPr>
              <a:t>Sirtuin</a:t>
            </a:r>
            <a:r>
              <a:rPr lang="ja-JP" altLang="en-US" sz="1600" dirty="0" smtClean="0">
                <a:solidFill>
                  <a:schemeClr val="bg2">
                    <a:lumMod val="25000"/>
                  </a:schemeClr>
                </a:solidFill>
                <a:latin typeface="Eras Bold ITC" pitchFamily="34" charset="0"/>
                <a:ea typeface="HGP創英角ｺﾞｼｯｸUB" pitchFamily="50" charset="-128"/>
                <a:cs typeface="Arial" pitchFamily="34" charset="0"/>
              </a:rPr>
              <a:t>やオートファジーに</a:t>
            </a:r>
            <a:r>
              <a:rPr lang="ja-JP" altLang="en-US" sz="1600" dirty="0">
                <a:solidFill>
                  <a:schemeClr val="bg2">
                    <a:lumMod val="25000"/>
                  </a:schemeClr>
                </a:solidFill>
                <a:latin typeface="Eras Bold ITC" pitchFamily="34" charset="0"/>
                <a:ea typeface="HGP創英角ｺﾞｼｯｸUB" pitchFamily="50" charset="-128"/>
                <a:cs typeface="Arial" pitchFamily="34" charset="0"/>
              </a:rPr>
              <a:t>着目</a:t>
            </a:r>
            <a:r>
              <a:rPr lang="ja-JP" altLang="en-US" sz="1600" dirty="0" smtClean="0">
                <a:solidFill>
                  <a:schemeClr val="bg2">
                    <a:lumMod val="25000"/>
                  </a:schemeClr>
                </a:solidFill>
                <a:latin typeface="Eras Bold ITC" pitchFamily="34" charset="0"/>
                <a:ea typeface="HGP創英角ｺﾞｼｯｸUB" pitchFamily="50" charset="-128"/>
                <a:cs typeface="Arial" pitchFamily="34" charset="0"/>
              </a:rPr>
              <a:t>した、糖尿病性</a:t>
            </a:r>
            <a:r>
              <a:rPr lang="ja-JP" altLang="en-US" sz="1600" dirty="0" smtClean="0">
                <a:solidFill>
                  <a:schemeClr val="bg2">
                    <a:lumMod val="25000"/>
                  </a:schemeClr>
                </a:solidFill>
                <a:latin typeface="Eras Bold ITC" pitchFamily="34" charset="0"/>
                <a:ea typeface="HGP創英角ｺﾞｼｯｸUB" pitchFamily="50" charset="-128"/>
                <a:cs typeface="Arial" pitchFamily="34" charset="0"/>
              </a:rPr>
              <a:t>腎症の病態メカニズムを解明しておられます</a:t>
            </a:r>
            <a:r>
              <a:rPr lang="en-US" altLang="ja-JP" sz="1400" dirty="0" smtClean="0">
                <a:solidFill>
                  <a:schemeClr val="bg2">
                    <a:lumMod val="25000"/>
                  </a:schemeClr>
                </a:solidFill>
                <a:latin typeface="Eras Bold ITC" pitchFamily="34" charset="0"/>
                <a:ea typeface="HGP創英角ｺﾞｼｯｸUB" pitchFamily="50" charset="-128"/>
                <a:cs typeface="Arial" pitchFamily="34" charset="0"/>
              </a:rPr>
              <a:t>(Kidney Int. 2016; </a:t>
            </a:r>
            <a:r>
              <a:rPr lang="en-US" altLang="ja-JP" sz="1400" dirty="0" err="1" smtClean="0">
                <a:solidFill>
                  <a:schemeClr val="bg2">
                    <a:lumMod val="25000"/>
                  </a:schemeClr>
                </a:solidFill>
                <a:latin typeface="Eras Bold ITC" pitchFamily="34" charset="0"/>
                <a:ea typeface="HGP創英角ｺﾞｼｯｸUB" pitchFamily="50" charset="-128"/>
                <a:cs typeface="Arial" pitchFamily="34" charset="0"/>
              </a:rPr>
              <a:t>Diabetologia</a:t>
            </a:r>
            <a:r>
              <a:rPr lang="en-US" altLang="ja-JP" sz="1400" dirty="0" smtClean="0">
                <a:solidFill>
                  <a:schemeClr val="bg2">
                    <a:lumMod val="25000"/>
                  </a:schemeClr>
                </a:solidFill>
                <a:latin typeface="Eras Bold ITC" pitchFamily="34" charset="0"/>
                <a:ea typeface="HGP創英角ｺﾞｼｯｸUB" pitchFamily="50" charset="-128"/>
                <a:cs typeface="Arial" pitchFamily="34" charset="0"/>
              </a:rPr>
              <a:t> 2016; Diabetes 2017; Aging Cell 2018; Cancer Res. 2019; Scientific Rep. 2019 </a:t>
            </a:r>
            <a:r>
              <a:rPr lang="en-US" altLang="ja-JP" sz="1400" dirty="0" err="1" smtClean="0">
                <a:solidFill>
                  <a:schemeClr val="bg2">
                    <a:lumMod val="25000"/>
                  </a:schemeClr>
                </a:solidFill>
                <a:latin typeface="Eras Bold ITC" pitchFamily="34" charset="0"/>
                <a:ea typeface="HGP創英角ｺﾞｼｯｸUB" pitchFamily="50" charset="-128"/>
                <a:cs typeface="Arial" pitchFamily="34" charset="0"/>
              </a:rPr>
              <a:t>etc</a:t>
            </a:r>
            <a:r>
              <a:rPr lang="en-US" altLang="ja-JP" sz="1400" dirty="0" smtClean="0">
                <a:solidFill>
                  <a:schemeClr val="bg2">
                    <a:lumMod val="25000"/>
                  </a:schemeClr>
                </a:solidFill>
                <a:latin typeface="Eras Bold ITC" pitchFamily="34" charset="0"/>
                <a:ea typeface="HGP創英角ｺﾞｼｯｸUB" pitchFamily="50" charset="-128"/>
                <a:cs typeface="Arial" pitchFamily="34" charset="0"/>
              </a:rPr>
              <a:t>)</a:t>
            </a:r>
            <a:r>
              <a:rPr lang="ja-JP" altLang="en-US" sz="1600" dirty="0" err="1" smtClean="0">
                <a:solidFill>
                  <a:schemeClr val="bg2">
                    <a:lumMod val="25000"/>
                  </a:schemeClr>
                </a:solidFill>
                <a:latin typeface="Eras Bold ITC" pitchFamily="34" charset="0"/>
                <a:ea typeface="HGP創英角ｺﾞｼｯｸUB" pitchFamily="50" charset="-128"/>
                <a:cs typeface="Arial" pitchFamily="34" charset="0"/>
              </a:rPr>
              <a:t>。</a:t>
            </a:r>
            <a:endParaRPr lang="en-US" altLang="ja-JP" sz="1600" dirty="0" smtClean="0">
              <a:solidFill>
                <a:schemeClr val="bg2">
                  <a:lumMod val="25000"/>
                </a:schemeClr>
              </a:solidFill>
              <a:latin typeface="Eras Bold ITC" pitchFamily="34" charset="0"/>
              <a:ea typeface="HGP創英角ｺﾞｼｯｸUB" pitchFamily="50" charset="-128"/>
              <a:cs typeface="Arial" pitchFamily="34" charset="0"/>
            </a:endParaRPr>
          </a:p>
          <a:p>
            <a:pPr marR="0" algn="just">
              <a:lnSpc>
                <a:spcPct val="110000"/>
              </a:lnSpc>
              <a:spcBef>
                <a:spcPts val="1200"/>
              </a:spcBef>
            </a:pPr>
            <a:r>
              <a:rPr lang="ja-JP" altLang="en-US" sz="1600" dirty="0">
                <a:solidFill>
                  <a:schemeClr val="bg2">
                    <a:lumMod val="25000"/>
                  </a:schemeClr>
                </a:solidFill>
                <a:latin typeface="Eras Bold ITC" pitchFamily="34" charset="0"/>
                <a:ea typeface="HGP創英角ｺﾞｼｯｸUB" pitchFamily="50" charset="-128"/>
                <a:cs typeface="Arial" pitchFamily="34" charset="0"/>
              </a:rPr>
              <a:t> </a:t>
            </a:r>
            <a:r>
              <a:rPr lang="ja-JP" altLang="en-US" sz="1600" dirty="0" smtClean="0">
                <a:solidFill>
                  <a:schemeClr val="bg2">
                    <a:lumMod val="25000"/>
                  </a:schemeClr>
                </a:solidFill>
                <a:latin typeface="Eras Bold ITC" pitchFamily="34" charset="0"/>
                <a:ea typeface="HGP創英角ｺﾞｼｯｸUB" pitchFamily="50" charset="-128"/>
                <a:cs typeface="Arial" pitchFamily="34" charset="0"/>
              </a:rPr>
              <a:t>  </a:t>
            </a:r>
            <a:r>
              <a:rPr lang="ja-JP" altLang="en-US" sz="1600" dirty="0" smtClean="0">
                <a:solidFill>
                  <a:schemeClr val="bg2">
                    <a:lumMod val="25000"/>
                  </a:schemeClr>
                </a:solidFill>
                <a:latin typeface="Eras Bold ITC" pitchFamily="34" charset="0"/>
                <a:ea typeface="HGP創英角ｺﾞｼｯｸUB" pitchFamily="50" charset="-128"/>
                <a:cs typeface="Arial" pitchFamily="34" charset="0"/>
              </a:rPr>
              <a:t>今回</a:t>
            </a:r>
            <a:r>
              <a:rPr lang="ja-JP" altLang="en-US" sz="1600" dirty="0" smtClean="0">
                <a:solidFill>
                  <a:schemeClr val="bg2">
                    <a:lumMod val="25000"/>
                  </a:schemeClr>
                </a:solidFill>
                <a:latin typeface="Eras Bold ITC" pitchFamily="34" charset="0"/>
                <a:ea typeface="HGP創英角ｺﾞｼｯｸUB" pitchFamily="50" charset="-128"/>
                <a:cs typeface="Arial" pitchFamily="34" charset="0"/>
              </a:rPr>
              <a:t>の特別講演では、</a:t>
            </a:r>
            <a:r>
              <a:rPr lang="en-US" altLang="ja-JP" sz="1600" dirty="0" err="1" smtClean="0">
                <a:solidFill>
                  <a:schemeClr val="bg2">
                    <a:lumMod val="25000"/>
                  </a:schemeClr>
                </a:solidFill>
                <a:latin typeface="Eras Bold ITC" pitchFamily="34" charset="0"/>
                <a:ea typeface="HGP創英角ｺﾞｼｯｸUB" pitchFamily="50" charset="-128"/>
                <a:cs typeface="Arial" pitchFamily="34" charset="0"/>
              </a:rPr>
              <a:t>Sirtuin</a:t>
            </a:r>
            <a:r>
              <a:rPr lang="ja-JP" altLang="en-US" sz="1600" dirty="0" smtClean="0">
                <a:solidFill>
                  <a:schemeClr val="bg2">
                    <a:lumMod val="25000"/>
                  </a:schemeClr>
                </a:solidFill>
                <a:latin typeface="Eras Bold ITC" pitchFamily="34" charset="0"/>
                <a:ea typeface="HGP創英角ｺﾞｼｯｸUB" pitchFamily="50" charset="-128"/>
                <a:cs typeface="Arial" pitchFamily="34" charset="0"/>
              </a:rPr>
              <a:t>の活性化やオートファジー機能維持のための生活習慣や、</a:t>
            </a:r>
            <a:r>
              <a:rPr lang="en-US" altLang="ja-JP" sz="1600" dirty="0" smtClean="0">
                <a:solidFill>
                  <a:schemeClr val="bg2">
                    <a:lumMod val="25000"/>
                  </a:schemeClr>
                </a:solidFill>
                <a:latin typeface="Eras Bold ITC" pitchFamily="34" charset="0"/>
                <a:ea typeface="HGP創英角ｺﾞｼｯｸUB" pitchFamily="50" charset="-128"/>
                <a:cs typeface="Arial" pitchFamily="34" charset="0"/>
              </a:rPr>
              <a:t>SGLT2</a:t>
            </a:r>
            <a:r>
              <a:rPr lang="ja-JP" altLang="en-US" sz="1600" dirty="0" smtClean="0">
                <a:solidFill>
                  <a:schemeClr val="bg2">
                    <a:lumMod val="25000"/>
                  </a:schemeClr>
                </a:solidFill>
                <a:latin typeface="Eras Bold ITC" pitchFamily="34" charset="0"/>
                <a:ea typeface="HGP創英角ｺﾞｼｯｸUB" pitchFamily="50" charset="-128"/>
                <a:cs typeface="Arial" pitchFamily="34" charset="0"/>
              </a:rPr>
              <a:t>阻害薬による腎保護効果と生命予後の改善につき、臨床と</a:t>
            </a:r>
            <a:r>
              <a:rPr lang="ja-JP" altLang="en-US" sz="1600" dirty="0">
                <a:solidFill>
                  <a:schemeClr val="bg2">
                    <a:lumMod val="25000"/>
                  </a:schemeClr>
                </a:solidFill>
                <a:latin typeface="Eras Bold ITC" pitchFamily="34" charset="0"/>
                <a:ea typeface="HGP創英角ｺﾞｼｯｸUB" pitchFamily="50" charset="-128"/>
                <a:cs typeface="Arial" pitchFamily="34" charset="0"/>
              </a:rPr>
              <a:t>基礎</a:t>
            </a:r>
            <a:r>
              <a:rPr lang="ja-JP" altLang="en-US" sz="1600" dirty="0" smtClean="0">
                <a:solidFill>
                  <a:schemeClr val="bg2">
                    <a:lumMod val="25000"/>
                  </a:schemeClr>
                </a:solidFill>
                <a:latin typeface="Eras Bold ITC" pitchFamily="34" charset="0"/>
                <a:ea typeface="HGP創英角ｺﾞｼｯｸUB" pitchFamily="50" charset="-128"/>
                <a:cs typeface="Arial" pitchFamily="34" charset="0"/>
              </a:rPr>
              <a:t>研究の最先端をご講演いただきます。</a:t>
            </a:r>
            <a:endParaRPr lang="en-US" altLang="ja-JP" sz="1600" dirty="0" smtClean="0">
              <a:solidFill>
                <a:schemeClr val="bg2">
                  <a:lumMod val="25000"/>
                </a:schemeClr>
              </a:solidFill>
              <a:latin typeface="Eras Bold ITC" pitchFamily="34" charset="0"/>
              <a:ea typeface="HGP創英角ｺﾞｼｯｸUB" pitchFamily="50" charset="-128"/>
              <a:cs typeface="Arial" pitchFamily="34" charset="0"/>
            </a:endParaRPr>
          </a:p>
          <a:p>
            <a:pPr marR="0" algn="just">
              <a:lnSpc>
                <a:spcPct val="110000"/>
              </a:lnSpc>
              <a:spcBef>
                <a:spcPts val="1200"/>
              </a:spcBef>
            </a:pPr>
            <a:r>
              <a:rPr lang="ja-JP" altLang="en-US" sz="1600" dirty="0" smtClean="0">
                <a:solidFill>
                  <a:schemeClr val="bg2">
                    <a:lumMod val="25000"/>
                  </a:schemeClr>
                </a:solidFill>
                <a:latin typeface="Eras Bold ITC" pitchFamily="34" charset="0"/>
                <a:ea typeface="HGP創英角ｺﾞｼｯｸUB" pitchFamily="50" charset="-128"/>
                <a:cs typeface="Arial" pitchFamily="34" charset="0"/>
              </a:rPr>
              <a:t>　多くの皆様のご参集をお待ちしています。</a:t>
            </a:r>
            <a:endParaRPr lang="en-US" altLang="ja-JP" sz="1600" dirty="0" smtClean="0">
              <a:solidFill>
                <a:schemeClr val="bg2">
                  <a:lumMod val="25000"/>
                </a:schemeClr>
              </a:solidFill>
              <a:latin typeface="Eras Bold ITC" pitchFamily="34" charset="0"/>
              <a:ea typeface="HGP創英角ｺﾞｼｯｸUB" pitchFamily="50" charset="-128"/>
              <a:cs typeface="Arial" pitchFamily="34" charset="0"/>
            </a:endParaRPr>
          </a:p>
          <a:p>
            <a:pPr marR="0" algn="just">
              <a:lnSpc>
                <a:spcPct val="110000"/>
              </a:lnSpc>
              <a:spcBef>
                <a:spcPts val="1800"/>
              </a:spcBef>
            </a:pPr>
            <a:r>
              <a:rPr lang="ja-JP" altLang="en-US" sz="1500" dirty="0" smtClean="0">
                <a:solidFill>
                  <a:schemeClr val="tx1"/>
                </a:solidFill>
                <a:latin typeface="Eras Bold ITC" pitchFamily="34" charset="0"/>
                <a:ea typeface="HGP創英角ｺﾞｼｯｸUB" pitchFamily="50" charset="-128"/>
                <a:cs typeface="Arial" pitchFamily="34" charset="0"/>
              </a:rPr>
              <a:t> </a:t>
            </a:r>
            <a:r>
              <a:rPr lang="ja-JP" altLang="en-US" sz="1500" dirty="0" smtClean="0">
                <a:solidFill>
                  <a:schemeClr val="tx1"/>
                </a:solidFill>
                <a:latin typeface="Eras Bold ITC" pitchFamily="34" charset="0"/>
                <a:ea typeface="HGP創英角ｺﾞｼｯｸUB" pitchFamily="50" charset="-128"/>
                <a:cs typeface="Arial" pitchFamily="34" charset="0"/>
              </a:rPr>
              <a:t>  本</a:t>
            </a:r>
            <a:r>
              <a:rPr lang="ja-JP" altLang="en-US" sz="1500" dirty="0" smtClean="0">
                <a:solidFill>
                  <a:schemeClr val="tx1"/>
                </a:solidFill>
                <a:latin typeface="Eras Bold ITC" pitchFamily="34" charset="0"/>
                <a:ea typeface="HGP創英角ｺﾞｼｯｸUB" pitchFamily="50" charset="-128"/>
                <a:cs typeface="Arial" pitchFamily="34" charset="0"/>
              </a:rPr>
              <a:t>特別講演は、大学院講義 「臨床薬学特論」 </a:t>
            </a:r>
            <a:r>
              <a:rPr lang="ja-JP" altLang="en-US" sz="1500" dirty="0">
                <a:solidFill>
                  <a:schemeClr val="tx1"/>
                </a:solidFill>
                <a:latin typeface="Eras Bold ITC" pitchFamily="34" charset="0"/>
                <a:ea typeface="HGP創英角ｺﾞｼｯｸUB" pitchFamily="50" charset="-128"/>
                <a:cs typeface="Arial" pitchFamily="34" charset="0"/>
              </a:rPr>
              <a:t>の一部となるため履修者</a:t>
            </a:r>
            <a:r>
              <a:rPr lang="ja-JP" altLang="en-US" sz="1500" dirty="0" smtClean="0">
                <a:solidFill>
                  <a:schemeClr val="tx1"/>
                </a:solidFill>
                <a:latin typeface="Eras Bold ITC" pitchFamily="34" charset="0"/>
                <a:ea typeface="HGP創英角ｺﾞｼｯｸUB" pitchFamily="50" charset="-128"/>
                <a:cs typeface="Arial" pitchFamily="34" charset="0"/>
              </a:rPr>
              <a:t>は必ず出席してください</a:t>
            </a:r>
            <a:r>
              <a:rPr lang="ja-JP" altLang="en-US" sz="1500" dirty="0" smtClean="0">
                <a:solidFill>
                  <a:schemeClr val="tx1"/>
                </a:solidFill>
                <a:latin typeface="Eras Bold ITC" pitchFamily="34" charset="0"/>
                <a:ea typeface="HGP創英角ｺﾞｼｯｸUB" pitchFamily="50" charset="-128"/>
                <a:cs typeface="Arial" pitchFamily="34" charset="0"/>
              </a:rPr>
              <a:t>。</a:t>
            </a:r>
            <a:endParaRPr lang="ja-JP" altLang="en-US" sz="1500" dirty="0" smtClean="0">
              <a:solidFill>
                <a:schemeClr val="tx1"/>
              </a:solidFill>
              <a:latin typeface="Eras Bold ITC" pitchFamily="34" charset="0"/>
              <a:ea typeface="HGP創英角ｺﾞｼｯｸUB" pitchFamily="50" charset="-128"/>
              <a:cs typeface="Arial" pitchFamily="34" charset="0"/>
            </a:endParaRPr>
          </a:p>
        </p:txBody>
      </p:sp>
      <p:sp>
        <p:nvSpPr>
          <p:cNvPr id="5124" name="Text Box 6"/>
          <p:cNvSpPr txBox="1">
            <a:spLocks noChangeArrowheads="1"/>
          </p:cNvSpPr>
          <p:nvPr/>
        </p:nvSpPr>
        <p:spPr bwMode="auto">
          <a:xfrm>
            <a:off x="225904" y="348685"/>
            <a:ext cx="6453336" cy="584775"/>
          </a:xfrm>
          <a:prstGeom prst="rect">
            <a:avLst/>
          </a:prstGeom>
          <a:noFill/>
          <a:ln w="9525">
            <a:noFill/>
            <a:miter lim="800000"/>
            <a:headEnd/>
            <a:tailEnd/>
          </a:ln>
        </p:spPr>
        <p:txBody>
          <a:bodyPr wrap="square">
            <a:spAutoFit/>
          </a:bodyPr>
          <a:lstStyle/>
          <a:p>
            <a:pPr algn="ctr"/>
            <a:r>
              <a:rPr lang="ja-JP" altLang="en-US" sz="3200" b="1" cap="all" dirty="0" smtClean="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latin typeface="HGSｺﾞｼｯｸE" panose="020B0900000000000000" pitchFamily="50" charset="-128"/>
                <a:ea typeface="HGSｺﾞｼｯｸE" panose="020B0900000000000000" pitchFamily="50" charset="-128"/>
              </a:rPr>
              <a:t>日本薬学会北陸支部特別講演会</a:t>
            </a:r>
            <a:endParaRPr lang="ja-JP" altLang="en-US" sz="3200" b="1" cap="all" dirty="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latin typeface="HGSｺﾞｼｯｸE" panose="020B0900000000000000" pitchFamily="50" charset="-128"/>
              <a:ea typeface="HGSｺﾞｼｯｸE" panose="020B0900000000000000" pitchFamily="50" charset="-128"/>
            </a:endParaRPr>
          </a:p>
        </p:txBody>
      </p:sp>
      <p:sp>
        <p:nvSpPr>
          <p:cNvPr id="5125" name="Text Box 18"/>
          <p:cNvSpPr txBox="1">
            <a:spLocks noChangeArrowheads="1"/>
          </p:cNvSpPr>
          <p:nvPr/>
        </p:nvSpPr>
        <p:spPr bwMode="auto">
          <a:xfrm>
            <a:off x="1647851" y="8513380"/>
            <a:ext cx="4619413" cy="480131"/>
          </a:xfrm>
          <a:prstGeom prst="rect">
            <a:avLst/>
          </a:prstGeom>
          <a:noFill/>
          <a:ln w="9525">
            <a:noFill/>
            <a:miter lim="800000"/>
            <a:headEnd/>
            <a:tailEnd/>
          </a:ln>
        </p:spPr>
        <p:txBody>
          <a:bodyPr wrap="square">
            <a:spAutoFit/>
          </a:bodyPr>
          <a:lstStyle/>
          <a:p>
            <a:pPr algn="r">
              <a:lnSpc>
                <a:spcPct val="105000"/>
              </a:lnSpc>
            </a:pPr>
            <a:r>
              <a:rPr lang="zh-CN" altLang="en-US" sz="1200" dirty="0">
                <a:latin typeface="HGP創英角ｺﾞｼｯｸUB" pitchFamily="50" charset="-128"/>
                <a:ea typeface="HGP創英角ｺﾞｼｯｸUB" pitchFamily="50" charset="-128"/>
              </a:rPr>
              <a:t>連絡先</a:t>
            </a:r>
            <a:r>
              <a:rPr lang="ja-JP" altLang="en-US" sz="1200" dirty="0" smtClean="0">
                <a:latin typeface="HGP創英角ｺﾞｼｯｸUB" pitchFamily="50" charset="-128"/>
                <a:ea typeface="HGP創英角ｺﾞｼｯｸUB" pitchFamily="50" charset="-128"/>
              </a:rPr>
              <a:t>： 富山大学</a:t>
            </a:r>
            <a:r>
              <a:rPr lang="zh-CN" altLang="en-US" sz="1200" dirty="0" smtClean="0">
                <a:latin typeface="HGP創英角ｺﾞｼｯｸUB" pitchFamily="50" charset="-128"/>
                <a:ea typeface="HGP創英角ｺﾞｼｯｸUB" pitchFamily="50" charset="-128"/>
              </a:rPr>
              <a:t>大学院</a:t>
            </a:r>
            <a:r>
              <a:rPr lang="zh-CN" altLang="en-US" sz="1200" dirty="0">
                <a:latin typeface="HGP創英角ｺﾞｼｯｸUB" pitchFamily="50" charset="-128"/>
                <a:ea typeface="HGP創英角ｺﾞｼｯｸUB" pitchFamily="50" charset="-128"/>
              </a:rPr>
              <a:t>医学薬学研究部（</a:t>
            </a:r>
            <a:r>
              <a:rPr lang="zh-CN" altLang="en-US" sz="1200" dirty="0" smtClean="0">
                <a:latin typeface="HGP創英角ｺﾞｼｯｸUB" pitchFamily="50" charset="-128"/>
                <a:ea typeface="HGP創英角ｺﾞｼｯｸUB" pitchFamily="50" charset="-128"/>
              </a:rPr>
              <a:t>薬学系）</a:t>
            </a:r>
            <a:r>
              <a:rPr lang="ja-JP" altLang="en-US" sz="1200" dirty="0" smtClean="0">
                <a:latin typeface="HGP創英角ｺﾞｼｯｸUB" pitchFamily="50" charset="-128"/>
                <a:ea typeface="HGP創英角ｺﾞｼｯｸUB" pitchFamily="50" charset="-128"/>
              </a:rPr>
              <a:t>　</a:t>
            </a:r>
            <a:endParaRPr lang="en-US" altLang="ja-JP" sz="1200" dirty="0" smtClean="0">
              <a:latin typeface="HGP創英角ｺﾞｼｯｸUB" pitchFamily="50" charset="-128"/>
              <a:ea typeface="HGP創英角ｺﾞｼｯｸUB" pitchFamily="50" charset="-128"/>
            </a:endParaRPr>
          </a:p>
          <a:p>
            <a:pPr marL="720725" algn="r">
              <a:lnSpc>
                <a:spcPct val="105000"/>
              </a:lnSpc>
            </a:pPr>
            <a:r>
              <a:rPr lang="zh-TW" altLang="en-US" sz="1200" dirty="0" smtClean="0">
                <a:latin typeface="HGP創英角ｺﾞｼｯｸUB" pitchFamily="50" charset="-128"/>
                <a:ea typeface="HGP創英角ｺﾞｼｯｸUB" pitchFamily="50" charset="-128"/>
              </a:rPr>
              <a:t>病態制御薬理学研究室</a:t>
            </a:r>
            <a:r>
              <a:rPr lang="ja-JP" altLang="en-US" sz="1200" dirty="0" smtClean="0">
                <a:latin typeface="HGP創英角ｺﾞｼｯｸUB" pitchFamily="50" charset="-128"/>
                <a:ea typeface="HGP創英角ｺﾞｼｯｸUB" pitchFamily="50" charset="-128"/>
              </a:rPr>
              <a:t>　</a:t>
            </a:r>
            <a:r>
              <a:rPr lang="zh-TW" altLang="en-US" sz="1200" dirty="0" smtClean="0">
                <a:latin typeface="HGP創英角ｺﾞｼｯｸUB" pitchFamily="50" charset="-128"/>
                <a:ea typeface="HGP創英角ｺﾞｼｯｸUB" pitchFamily="50" charset="-128"/>
              </a:rPr>
              <a:t>笹岡利安（</a:t>
            </a:r>
            <a:r>
              <a:rPr lang="zh-TW" altLang="en-US" sz="1200" dirty="0">
                <a:latin typeface="HGP創英角ｺﾞｼｯｸUB" pitchFamily="50" charset="-128"/>
                <a:ea typeface="HGP創英角ｺﾞｼｯｸUB" pitchFamily="50" charset="-128"/>
              </a:rPr>
              <a:t>内線</a:t>
            </a:r>
            <a:r>
              <a:rPr lang="en-US" altLang="zh-TW" sz="1200" dirty="0">
                <a:latin typeface="HGP創英角ｺﾞｼｯｸUB" pitchFamily="50" charset="-128"/>
                <a:ea typeface="HGP創英角ｺﾞｼｯｸUB" pitchFamily="50" charset="-128"/>
              </a:rPr>
              <a:t>7550</a:t>
            </a:r>
            <a:r>
              <a:rPr lang="zh-TW" altLang="en-US" sz="1200" dirty="0">
                <a:latin typeface="HGP創英角ｺﾞｼｯｸUB" pitchFamily="50" charset="-128"/>
                <a:ea typeface="HGP創英角ｺﾞｼｯｸUB" pitchFamily="50" charset="-128"/>
              </a:rPr>
              <a:t>）</a:t>
            </a:r>
            <a:r>
              <a:rPr lang="ja-JP" altLang="en-US" sz="1200" dirty="0">
                <a:latin typeface="HGP創英角ｺﾞｼｯｸUB" pitchFamily="50" charset="-128"/>
                <a:ea typeface="HGP創英角ｺﾞｼｯｸUB" pitchFamily="50" charset="-128"/>
              </a:rPr>
              <a:t> </a:t>
            </a:r>
          </a:p>
        </p:txBody>
      </p:sp>
      <p:sp>
        <p:nvSpPr>
          <p:cNvPr id="11" name="テキスト ボックス 10"/>
          <p:cNvSpPr txBox="1"/>
          <p:nvPr/>
        </p:nvSpPr>
        <p:spPr>
          <a:xfrm>
            <a:off x="710920" y="1054729"/>
            <a:ext cx="5838458" cy="918200"/>
          </a:xfrm>
          <a:prstGeom prst="rect">
            <a:avLst/>
          </a:prstGeom>
          <a:noFill/>
        </p:spPr>
        <p:txBody>
          <a:bodyPr wrap="square" rtlCol="0">
            <a:spAutoFit/>
          </a:bodyPr>
          <a:lstStyle/>
          <a:p>
            <a:pPr>
              <a:spcBef>
                <a:spcPts val="600"/>
              </a:spcBef>
            </a:pPr>
            <a:r>
              <a:rPr lang="ja-JP" altLang="en-US" sz="2400" dirty="0" smtClean="0">
                <a:solidFill>
                  <a:schemeClr val="bg1"/>
                </a:solidFill>
                <a:latin typeface="HGP創英角ｺﾞｼｯｸUB" pitchFamily="50" charset="-128"/>
                <a:ea typeface="HGP創英角ｺﾞｼｯｸUB" pitchFamily="50" charset="-128"/>
              </a:rPr>
              <a:t>講演者</a:t>
            </a:r>
            <a:r>
              <a:rPr lang="ja-JP" altLang="en-US" sz="2000" dirty="0" smtClean="0">
                <a:solidFill>
                  <a:schemeClr val="bg1"/>
                </a:solidFill>
                <a:latin typeface="HGP創英角ｺﾞｼｯｸUB" pitchFamily="50" charset="-128"/>
                <a:ea typeface="HGP創英角ｺﾞｼｯｸUB" pitchFamily="50" charset="-128"/>
              </a:rPr>
              <a:t>　　</a:t>
            </a:r>
            <a:r>
              <a:rPr lang="ja-JP" altLang="en-US" sz="3200" dirty="0" smtClean="0">
                <a:solidFill>
                  <a:schemeClr val="bg1"/>
                </a:solidFill>
                <a:latin typeface="HGP創英角ｺﾞｼｯｸUB" pitchFamily="50" charset="-128"/>
                <a:ea typeface="HGP創英角ｺﾞｼｯｸUB" pitchFamily="50" charset="-128"/>
              </a:rPr>
              <a:t>古家 大祐　先生</a:t>
            </a:r>
            <a:endParaRPr lang="en-US" altLang="ja-JP" sz="3200" dirty="0" smtClean="0">
              <a:solidFill>
                <a:schemeClr val="bg1"/>
              </a:solidFill>
              <a:latin typeface="HGP創英角ｺﾞｼｯｸUB" pitchFamily="50" charset="-128"/>
              <a:ea typeface="HGP創英角ｺﾞｼｯｸUB" pitchFamily="50" charset="-128"/>
            </a:endParaRPr>
          </a:p>
          <a:p>
            <a:pPr>
              <a:lnSpc>
                <a:spcPts val="2600"/>
              </a:lnSpc>
              <a:spcBef>
                <a:spcPts val="0"/>
              </a:spcBef>
            </a:pPr>
            <a:r>
              <a:rPr lang="en-US" altLang="ja-JP" sz="3200" dirty="0" smtClean="0">
                <a:solidFill>
                  <a:schemeClr val="bg1"/>
                </a:solidFill>
                <a:latin typeface="HGP創英角ｺﾞｼｯｸUB" pitchFamily="50" charset="-128"/>
                <a:ea typeface="HGP創英角ｺﾞｼｯｸUB" pitchFamily="50" charset="-128"/>
              </a:rPr>
              <a:t>       </a:t>
            </a:r>
            <a:r>
              <a:rPr lang="ja-JP" altLang="en-US" dirty="0" smtClean="0">
                <a:solidFill>
                  <a:schemeClr val="bg1"/>
                </a:solidFill>
                <a:latin typeface="HGP創英角ｺﾞｼｯｸUB" pitchFamily="50" charset="-128"/>
                <a:ea typeface="HGP創英角ｺﾞｼｯｸUB" pitchFamily="50" charset="-128"/>
              </a:rPr>
              <a:t>金沢医科大学 糖尿病・内分泌内科学講座　教授</a:t>
            </a:r>
          </a:p>
        </p:txBody>
      </p:sp>
      <p:sp>
        <p:nvSpPr>
          <p:cNvPr id="13" name="テキスト ボックス 12"/>
          <p:cNvSpPr txBox="1"/>
          <p:nvPr/>
        </p:nvSpPr>
        <p:spPr>
          <a:xfrm>
            <a:off x="692696" y="3066231"/>
            <a:ext cx="5818698" cy="900246"/>
          </a:xfrm>
          <a:prstGeom prst="rect">
            <a:avLst/>
          </a:prstGeom>
          <a:noFill/>
        </p:spPr>
        <p:txBody>
          <a:bodyPr wrap="square" rtlCol="0">
            <a:spAutoFit/>
          </a:bodyPr>
          <a:lstStyle/>
          <a:p>
            <a:pPr lvl="0" fontAlgn="auto">
              <a:lnSpc>
                <a:spcPts val="2100"/>
              </a:lnSpc>
              <a:spcBef>
                <a:spcPts val="0"/>
              </a:spcBef>
              <a:spcAft>
                <a:spcPts val="0"/>
              </a:spcAft>
              <a:defRPr/>
            </a:pPr>
            <a:r>
              <a:rPr lang="ja-JP" altLang="en-US" sz="1600" cap="all" dirty="0" smtClean="0">
                <a:ln w="6350">
                  <a:noFill/>
                </a:ln>
                <a:solidFill>
                  <a:schemeClr val="bg1"/>
                </a:solidFill>
                <a:latin typeface="HGP創英角ｺﾞｼｯｸUB" pitchFamily="50" charset="-128"/>
                <a:ea typeface="HGP創英角ｺﾞｼｯｸUB" pitchFamily="50" charset="-128"/>
              </a:rPr>
              <a:t>日時： 　令和元年７月１０日（水）</a:t>
            </a:r>
            <a:endParaRPr lang="en-US" altLang="ja-JP" sz="1600" cap="all" dirty="0" smtClean="0">
              <a:ln w="6350">
                <a:noFill/>
              </a:ln>
              <a:solidFill>
                <a:schemeClr val="bg1"/>
              </a:solidFill>
              <a:latin typeface="HGP創英角ｺﾞｼｯｸUB" pitchFamily="50" charset="-128"/>
              <a:ea typeface="HGP創英角ｺﾞｼｯｸUB" pitchFamily="50" charset="-128"/>
            </a:endParaRPr>
          </a:p>
          <a:p>
            <a:pPr lvl="0" fontAlgn="auto">
              <a:lnSpc>
                <a:spcPts val="2100"/>
              </a:lnSpc>
              <a:spcBef>
                <a:spcPts val="0"/>
              </a:spcBef>
              <a:spcAft>
                <a:spcPts val="0"/>
              </a:spcAft>
              <a:defRPr/>
            </a:pPr>
            <a:r>
              <a:rPr lang="ja-JP" altLang="en-US" sz="1600" cap="all" dirty="0" smtClean="0">
                <a:ln w="6350">
                  <a:noFill/>
                </a:ln>
                <a:solidFill>
                  <a:schemeClr val="bg1"/>
                </a:solidFill>
                <a:latin typeface="HGP創英角ｺﾞｼｯｸUB" pitchFamily="50" charset="-128"/>
                <a:ea typeface="HGP創英角ｺﾞｼｯｸUB" pitchFamily="50" charset="-128"/>
              </a:rPr>
              <a:t>　　　　　１７時</a:t>
            </a:r>
            <a:r>
              <a:rPr lang="ja-JP" altLang="en-US" sz="1600" cap="all" dirty="0">
                <a:ln w="6350">
                  <a:noFill/>
                </a:ln>
                <a:solidFill>
                  <a:schemeClr val="bg1"/>
                </a:solidFill>
                <a:latin typeface="HGP創英角ｺﾞｼｯｸUB" pitchFamily="50" charset="-128"/>
                <a:ea typeface="HGP創英角ｺﾞｼｯｸUB" pitchFamily="50" charset="-128"/>
              </a:rPr>
              <a:t>０</a:t>
            </a:r>
            <a:r>
              <a:rPr lang="ja-JP" altLang="en-US" sz="1600" cap="all" dirty="0" smtClean="0">
                <a:ln w="6350">
                  <a:noFill/>
                </a:ln>
                <a:solidFill>
                  <a:schemeClr val="bg1"/>
                </a:solidFill>
                <a:latin typeface="HGP創英角ｺﾞｼｯｸUB" pitchFamily="50" charset="-128"/>
                <a:ea typeface="HGP創英角ｺﾞｼｯｸUB" pitchFamily="50" charset="-128"/>
              </a:rPr>
              <a:t>０分～１８時３０分</a:t>
            </a:r>
          </a:p>
          <a:p>
            <a:pPr lvl="0" fontAlgn="auto">
              <a:lnSpc>
                <a:spcPts val="2100"/>
              </a:lnSpc>
              <a:spcBef>
                <a:spcPts val="0"/>
              </a:spcBef>
              <a:spcAft>
                <a:spcPts val="0"/>
              </a:spcAft>
              <a:defRPr/>
            </a:pPr>
            <a:r>
              <a:rPr lang="ja-JP" altLang="en-US" sz="1600" cap="all" dirty="0" smtClean="0">
                <a:ln w="6350">
                  <a:noFill/>
                </a:ln>
                <a:solidFill>
                  <a:schemeClr val="bg1"/>
                </a:solidFill>
                <a:latin typeface="HGP創英角ｺﾞｼｯｸUB" pitchFamily="50" charset="-128"/>
                <a:ea typeface="HGP創英角ｺﾞｼｯｸUB" pitchFamily="50" charset="-128"/>
              </a:rPr>
              <a:t>場所： 　富山大学杉谷キャンパス 薬学部新棟７階　セミナー室８</a:t>
            </a:r>
            <a:endParaRPr kumimoji="1" lang="ja-JP" altLang="en-US" sz="1600" dirty="0">
              <a:solidFill>
                <a:schemeClr val="bg1"/>
              </a:solidFill>
            </a:endParaRPr>
          </a:p>
        </p:txBody>
      </p:sp>
      <p:sp>
        <p:nvSpPr>
          <p:cNvPr id="14" name="テキスト ボックス 13"/>
          <p:cNvSpPr txBox="1"/>
          <p:nvPr/>
        </p:nvSpPr>
        <p:spPr>
          <a:xfrm>
            <a:off x="332656" y="2130127"/>
            <a:ext cx="6284456" cy="769441"/>
          </a:xfrm>
          <a:prstGeom prst="rect">
            <a:avLst/>
          </a:prstGeom>
          <a:noFill/>
        </p:spPr>
        <p:txBody>
          <a:bodyPr wrap="square" rtlCol="0">
            <a:spAutoFit/>
          </a:bodyPr>
          <a:lstStyle/>
          <a:p>
            <a:r>
              <a:rPr lang="ja-JP" altLang="en-US" sz="2200" dirty="0" smtClean="0">
                <a:solidFill>
                  <a:srgbClr val="FFFF66"/>
                </a:solidFill>
                <a:latin typeface="HGP創英角ｺﾞｼｯｸUB" pitchFamily="50" charset="-128"/>
                <a:ea typeface="HGP創英角ｺﾞｼｯｸUB" pitchFamily="50" charset="-128"/>
              </a:rPr>
              <a:t>演題　</a:t>
            </a:r>
            <a:r>
              <a:rPr lang="en-US" altLang="ja-JP" sz="2200" dirty="0" smtClean="0">
                <a:solidFill>
                  <a:srgbClr val="FFFF66"/>
                </a:solidFill>
                <a:latin typeface="HGP創英角ｺﾞｼｯｸUB" pitchFamily="50" charset="-128"/>
                <a:ea typeface="HGP創英角ｺﾞｼｯｸUB" pitchFamily="50" charset="-128"/>
              </a:rPr>
              <a:t>『</a:t>
            </a:r>
            <a:r>
              <a:rPr lang="ja-JP" altLang="en-US" sz="2200" dirty="0">
                <a:solidFill>
                  <a:srgbClr val="FFFF66"/>
                </a:solidFill>
                <a:latin typeface="HGP創英角ｺﾞｼｯｸUB" pitchFamily="50" charset="-128"/>
                <a:ea typeface="HGP創英角ｺﾞｼｯｸUB" pitchFamily="50" charset="-128"/>
              </a:rPr>
              <a:t>糖尿病性腎臓病の克服を目指した治療</a:t>
            </a:r>
            <a:r>
              <a:rPr lang="ja-JP" altLang="en-US" sz="2200" dirty="0" smtClean="0">
                <a:solidFill>
                  <a:srgbClr val="FFFF66"/>
                </a:solidFill>
                <a:latin typeface="HGP創英角ｺﾞｼｯｸUB" pitchFamily="50" charset="-128"/>
                <a:ea typeface="HGP創英角ｺﾞｼｯｸUB" pitchFamily="50" charset="-128"/>
              </a:rPr>
              <a:t>戦略</a:t>
            </a:r>
            <a:endParaRPr lang="en-US" altLang="ja-JP" sz="2200" dirty="0" smtClean="0">
              <a:solidFill>
                <a:srgbClr val="FFFF66"/>
              </a:solidFill>
              <a:latin typeface="HGP創英角ｺﾞｼｯｸUB" pitchFamily="50" charset="-128"/>
              <a:ea typeface="HGP創英角ｺﾞｼｯｸUB" pitchFamily="50" charset="-128"/>
            </a:endParaRPr>
          </a:p>
          <a:p>
            <a:r>
              <a:rPr lang="ja-JP" altLang="en-US" sz="2200" dirty="0">
                <a:solidFill>
                  <a:srgbClr val="FFFF66"/>
                </a:solidFill>
                <a:latin typeface="HGP創英角ｺﾞｼｯｸUB" pitchFamily="50" charset="-128"/>
                <a:ea typeface="HGP創英角ｺﾞｼｯｸUB" pitchFamily="50" charset="-128"/>
              </a:rPr>
              <a:t>　</a:t>
            </a:r>
            <a:r>
              <a:rPr lang="ja-JP" altLang="en-US" sz="2200" dirty="0" smtClean="0">
                <a:solidFill>
                  <a:srgbClr val="FFFF66"/>
                </a:solidFill>
                <a:latin typeface="HGP創英角ｺﾞｼｯｸUB" pitchFamily="50" charset="-128"/>
                <a:ea typeface="HGP創英角ｺﾞｼｯｸUB" pitchFamily="50" charset="-128"/>
              </a:rPr>
              <a:t>  　　　</a:t>
            </a:r>
            <a:r>
              <a:rPr lang="en-US" altLang="ja-JP" sz="2200" dirty="0" smtClean="0">
                <a:solidFill>
                  <a:srgbClr val="FFFF66"/>
                </a:solidFill>
                <a:latin typeface="HGP創英角ｺﾞｼｯｸUB" pitchFamily="50" charset="-128"/>
                <a:ea typeface="HGP創英角ｺﾞｼｯｸUB" pitchFamily="50" charset="-128"/>
              </a:rPr>
              <a:t>-</a:t>
            </a:r>
            <a:r>
              <a:rPr lang="ja-JP" altLang="en-US" sz="2200" dirty="0">
                <a:solidFill>
                  <a:srgbClr val="FFFF66"/>
                </a:solidFill>
                <a:latin typeface="HGP創英角ｺﾞｼｯｸUB" pitchFamily="50" charset="-128"/>
                <a:ea typeface="HGP創英角ｺﾞｼｯｸUB" pitchFamily="50" charset="-128"/>
              </a:rPr>
              <a:t>生活習慣の修正と</a:t>
            </a:r>
            <a:r>
              <a:rPr lang="en-US" altLang="ja-JP" sz="2200" dirty="0">
                <a:solidFill>
                  <a:srgbClr val="FFFF66"/>
                </a:solidFill>
                <a:latin typeface="HGP創英角ｺﾞｼｯｸUB" pitchFamily="50" charset="-128"/>
                <a:ea typeface="HGP創英角ｺﾞｼｯｸUB" pitchFamily="50" charset="-128"/>
              </a:rPr>
              <a:t>SGLT2</a:t>
            </a:r>
            <a:r>
              <a:rPr lang="ja-JP" altLang="en-US" sz="2200" dirty="0">
                <a:solidFill>
                  <a:srgbClr val="FFFF66"/>
                </a:solidFill>
                <a:latin typeface="HGP創英角ｺﾞｼｯｸUB" pitchFamily="50" charset="-128"/>
                <a:ea typeface="HGP創英角ｺﾞｼｯｸUB" pitchFamily="50" charset="-128"/>
              </a:rPr>
              <a:t>阻害薬</a:t>
            </a:r>
            <a:r>
              <a:rPr lang="en-US" altLang="ja-JP" sz="2200" dirty="0" smtClean="0">
                <a:solidFill>
                  <a:srgbClr val="FFFF66"/>
                </a:solidFill>
                <a:latin typeface="HGP創英角ｺﾞｼｯｸUB" pitchFamily="50" charset="-128"/>
                <a:ea typeface="HGP創英角ｺﾞｼｯｸUB" pitchFamily="50" charset="-128"/>
              </a:rPr>
              <a:t>-』</a:t>
            </a:r>
            <a:endParaRPr kumimoji="1" lang="ja-JP" altLang="en-US" sz="2200" dirty="0">
              <a:solidFill>
                <a:srgbClr val="FFFF66"/>
              </a:solidFill>
              <a:latin typeface="HGP創英角ｺﾞｼｯｸUB" pitchFamily="50" charset="-128"/>
              <a:ea typeface="HGP創英角ｺﾞｼｯｸUB" pitchFamily="50" charset="-12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430</TotalTime>
  <Words>168</Words>
  <Application>Microsoft Office PowerPoint</Application>
  <PresentationFormat>画面に合わせる (4:3)</PresentationFormat>
  <Paragraphs>15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ウェーブ</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講演者 金沢医科大学内分泌代謝制御学講座　教授  古家 大祐　先生 演　題 『 ミトコンドリア制御による老化対策』    日時： 平成２１年６月２４日（水）１７時００分～１８時３０分 場所： 医薬ゼミ室1･2</dc:title>
  <dc:creator>Hiroshi Tsuneki</dc:creator>
  <cp:lastModifiedBy>T.SASAOKA</cp:lastModifiedBy>
  <cp:revision>49</cp:revision>
  <dcterms:created xsi:type="dcterms:W3CDTF">2009-06-16T08:47:33Z</dcterms:created>
  <dcterms:modified xsi:type="dcterms:W3CDTF">2019-06-06T09:00:12Z</dcterms:modified>
</cp:coreProperties>
</file>